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8" r:id="rId9"/>
    <p:sldId id="262" r:id="rId10"/>
    <p:sldId id="263" r:id="rId11"/>
    <p:sldId id="267" r:id="rId12"/>
    <p:sldId id="264" r:id="rId13"/>
  </p:sldIdLst>
  <p:sldSz cx="18288000" cy="10287000"/>
  <p:notesSz cx="18288000" cy="10287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4FA"/>
    <a:srgbClr val="17161B"/>
    <a:srgbClr val="212427"/>
    <a:srgbClr val="0000FF"/>
    <a:srgbClr val="D9D9D9"/>
    <a:srgbClr val="D2DA3A"/>
    <a:srgbClr val="EBF89E"/>
    <a:srgbClr val="DBE161"/>
    <a:srgbClr val="F6FDCB"/>
    <a:srgbClr val="00F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6" d="100"/>
          <a:sy n="56" d="100"/>
        </p:scale>
        <p:origin x="610" y="6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179658" y="2533580"/>
            <a:ext cx="15928682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6F4F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4000" b="0" i="0">
                <a:solidFill>
                  <a:srgbClr val="17161B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6F4F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000" b="1" i="0">
                <a:solidFill>
                  <a:srgbClr val="F6F4F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7161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2809680" y="1504834"/>
            <a:ext cx="3237865" cy="3237865"/>
          </a:xfrm>
          <a:custGeom>
            <a:avLst/>
            <a:gdLst/>
            <a:ahLst/>
            <a:cxnLst/>
            <a:rect l="l" t="t" r="r" b="b"/>
            <a:pathLst>
              <a:path w="3237865" h="3237865">
                <a:moveTo>
                  <a:pt x="3237710" y="3237710"/>
                </a:moveTo>
                <a:lnTo>
                  <a:pt x="1618855" y="3237710"/>
                </a:lnTo>
                <a:lnTo>
                  <a:pt x="1570257" y="3236994"/>
                </a:lnTo>
                <a:lnTo>
                  <a:pt x="1522015" y="3234862"/>
                </a:lnTo>
                <a:lnTo>
                  <a:pt x="1474150" y="3231331"/>
                </a:lnTo>
                <a:lnTo>
                  <a:pt x="1426680" y="3226423"/>
                </a:lnTo>
                <a:lnTo>
                  <a:pt x="1379626" y="3220158"/>
                </a:lnTo>
                <a:lnTo>
                  <a:pt x="1333008" y="3212555"/>
                </a:lnTo>
                <a:lnTo>
                  <a:pt x="1286846" y="3203635"/>
                </a:lnTo>
                <a:lnTo>
                  <a:pt x="1241161" y="3193418"/>
                </a:lnTo>
                <a:lnTo>
                  <a:pt x="1195971" y="3181923"/>
                </a:lnTo>
                <a:lnTo>
                  <a:pt x="1151298" y="3169171"/>
                </a:lnTo>
                <a:lnTo>
                  <a:pt x="1107161" y="3155182"/>
                </a:lnTo>
                <a:lnTo>
                  <a:pt x="1063580" y="3139976"/>
                </a:lnTo>
                <a:lnTo>
                  <a:pt x="1020575" y="3123572"/>
                </a:lnTo>
                <a:lnTo>
                  <a:pt x="978166" y="3105992"/>
                </a:lnTo>
                <a:lnTo>
                  <a:pt x="936374" y="3087254"/>
                </a:lnTo>
                <a:lnTo>
                  <a:pt x="895218" y="3067379"/>
                </a:lnTo>
                <a:lnTo>
                  <a:pt x="854719" y="3046387"/>
                </a:lnTo>
                <a:lnTo>
                  <a:pt x="814896" y="3024298"/>
                </a:lnTo>
                <a:lnTo>
                  <a:pt x="775769" y="3001132"/>
                </a:lnTo>
                <a:lnTo>
                  <a:pt x="737359" y="2976909"/>
                </a:lnTo>
                <a:lnTo>
                  <a:pt x="699685" y="2951650"/>
                </a:lnTo>
                <a:lnTo>
                  <a:pt x="662768" y="2925373"/>
                </a:lnTo>
                <a:lnTo>
                  <a:pt x="626627" y="2898099"/>
                </a:lnTo>
                <a:lnTo>
                  <a:pt x="591283" y="2869849"/>
                </a:lnTo>
                <a:lnTo>
                  <a:pt x="556755" y="2840641"/>
                </a:lnTo>
                <a:lnTo>
                  <a:pt x="523065" y="2810497"/>
                </a:lnTo>
                <a:lnTo>
                  <a:pt x="490230" y="2779437"/>
                </a:lnTo>
                <a:lnTo>
                  <a:pt x="458273" y="2747479"/>
                </a:lnTo>
                <a:lnTo>
                  <a:pt x="427212" y="2714645"/>
                </a:lnTo>
                <a:lnTo>
                  <a:pt x="397068" y="2680954"/>
                </a:lnTo>
                <a:lnTo>
                  <a:pt x="367861" y="2646426"/>
                </a:lnTo>
                <a:lnTo>
                  <a:pt x="339610" y="2611082"/>
                </a:lnTo>
                <a:lnTo>
                  <a:pt x="312337" y="2574942"/>
                </a:lnTo>
                <a:lnTo>
                  <a:pt x="286060" y="2538024"/>
                </a:lnTo>
                <a:lnTo>
                  <a:pt x="260800" y="2500351"/>
                </a:lnTo>
                <a:lnTo>
                  <a:pt x="236577" y="2461940"/>
                </a:lnTo>
                <a:lnTo>
                  <a:pt x="213411" y="2422814"/>
                </a:lnTo>
                <a:lnTo>
                  <a:pt x="191322" y="2382991"/>
                </a:lnTo>
                <a:lnTo>
                  <a:pt x="170330" y="2342491"/>
                </a:lnTo>
                <a:lnTo>
                  <a:pt x="150455" y="2301335"/>
                </a:lnTo>
                <a:lnTo>
                  <a:pt x="131718" y="2259543"/>
                </a:lnTo>
                <a:lnTo>
                  <a:pt x="114137" y="2217135"/>
                </a:lnTo>
                <a:lnTo>
                  <a:pt x="97733" y="2174130"/>
                </a:lnTo>
                <a:lnTo>
                  <a:pt x="82527" y="2130549"/>
                </a:lnTo>
                <a:lnTo>
                  <a:pt x="68538" y="2086412"/>
                </a:lnTo>
                <a:lnTo>
                  <a:pt x="55786" y="2041738"/>
                </a:lnTo>
                <a:lnTo>
                  <a:pt x="44291" y="1996549"/>
                </a:lnTo>
                <a:lnTo>
                  <a:pt x="34074" y="1950863"/>
                </a:lnTo>
                <a:lnTo>
                  <a:pt x="25154" y="1904701"/>
                </a:lnTo>
                <a:lnTo>
                  <a:pt x="17551" y="1858084"/>
                </a:lnTo>
                <a:lnTo>
                  <a:pt x="11286" y="1811030"/>
                </a:lnTo>
                <a:lnTo>
                  <a:pt x="6378" y="1763560"/>
                </a:lnTo>
                <a:lnTo>
                  <a:pt x="2848" y="1715694"/>
                </a:lnTo>
                <a:lnTo>
                  <a:pt x="715" y="1667452"/>
                </a:lnTo>
                <a:lnTo>
                  <a:pt x="0" y="1618855"/>
                </a:lnTo>
                <a:lnTo>
                  <a:pt x="715" y="1570257"/>
                </a:lnTo>
                <a:lnTo>
                  <a:pt x="2848" y="1522015"/>
                </a:lnTo>
                <a:lnTo>
                  <a:pt x="6378" y="1474150"/>
                </a:lnTo>
                <a:lnTo>
                  <a:pt x="11286" y="1426680"/>
                </a:lnTo>
                <a:lnTo>
                  <a:pt x="17551" y="1379626"/>
                </a:lnTo>
                <a:lnTo>
                  <a:pt x="25154" y="1333008"/>
                </a:lnTo>
                <a:lnTo>
                  <a:pt x="34074" y="1286846"/>
                </a:lnTo>
                <a:lnTo>
                  <a:pt x="44291" y="1241161"/>
                </a:lnTo>
                <a:lnTo>
                  <a:pt x="55786" y="1195971"/>
                </a:lnTo>
                <a:lnTo>
                  <a:pt x="68538" y="1151298"/>
                </a:lnTo>
                <a:lnTo>
                  <a:pt x="82527" y="1107161"/>
                </a:lnTo>
                <a:lnTo>
                  <a:pt x="97733" y="1063580"/>
                </a:lnTo>
                <a:lnTo>
                  <a:pt x="114137" y="1020575"/>
                </a:lnTo>
                <a:lnTo>
                  <a:pt x="131718" y="978166"/>
                </a:lnTo>
                <a:lnTo>
                  <a:pt x="150455" y="936374"/>
                </a:lnTo>
                <a:lnTo>
                  <a:pt x="170330" y="895218"/>
                </a:lnTo>
                <a:lnTo>
                  <a:pt x="191322" y="854719"/>
                </a:lnTo>
                <a:lnTo>
                  <a:pt x="213411" y="814896"/>
                </a:lnTo>
                <a:lnTo>
                  <a:pt x="236577" y="775769"/>
                </a:lnTo>
                <a:lnTo>
                  <a:pt x="260800" y="737359"/>
                </a:lnTo>
                <a:lnTo>
                  <a:pt x="286060" y="699685"/>
                </a:lnTo>
                <a:lnTo>
                  <a:pt x="312337" y="662768"/>
                </a:lnTo>
                <a:lnTo>
                  <a:pt x="339610" y="626627"/>
                </a:lnTo>
                <a:lnTo>
                  <a:pt x="367861" y="591283"/>
                </a:lnTo>
                <a:lnTo>
                  <a:pt x="397068" y="556755"/>
                </a:lnTo>
                <a:lnTo>
                  <a:pt x="427212" y="523065"/>
                </a:lnTo>
                <a:lnTo>
                  <a:pt x="458273" y="490230"/>
                </a:lnTo>
                <a:lnTo>
                  <a:pt x="490230" y="458273"/>
                </a:lnTo>
                <a:lnTo>
                  <a:pt x="523065" y="427212"/>
                </a:lnTo>
                <a:lnTo>
                  <a:pt x="556755" y="397068"/>
                </a:lnTo>
                <a:lnTo>
                  <a:pt x="591283" y="367861"/>
                </a:lnTo>
                <a:lnTo>
                  <a:pt x="626627" y="339610"/>
                </a:lnTo>
                <a:lnTo>
                  <a:pt x="662768" y="312337"/>
                </a:lnTo>
                <a:lnTo>
                  <a:pt x="699685" y="286060"/>
                </a:lnTo>
                <a:lnTo>
                  <a:pt x="737359" y="260800"/>
                </a:lnTo>
                <a:lnTo>
                  <a:pt x="775769" y="236577"/>
                </a:lnTo>
                <a:lnTo>
                  <a:pt x="814896" y="213411"/>
                </a:lnTo>
                <a:lnTo>
                  <a:pt x="854719" y="191322"/>
                </a:lnTo>
                <a:lnTo>
                  <a:pt x="895218" y="170330"/>
                </a:lnTo>
                <a:lnTo>
                  <a:pt x="936374" y="150455"/>
                </a:lnTo>
                <a:lnTo>
                  <a:pt x="978166" y="131718"/>
                </a:lnTo>
                <a:lnTo>
                  <a:pt x="1020575" y="114137"/>
                </a:lnTo>
                <a:lnTo>
                  <a:pt x="1063580" y="97733"/>
                </a:lnTo>
                <a:lnTo>
                  <a:pt x="1107161" y="82527"/>
                </a:lnTo>
                <a:lnTo>
                  <a:pt x="1151298" y="68538"/>
                </a:lnTo>
                <a:lnTo>
                  <a:pt x="1195971" y="55786"/>
                </a:lnTo>
                <a:lnTo>
                  <a:pt x="1241161" y="44291"/>
                </a:lnTo>
                <a:lnTo>
                  <a:pt x="1286846" y="34074"/>
                </a:lnTo>
                <a:lnTo>
                  <a:pt x="1333008" y="25154"/>
                </a:lnTo>
                <a:lnTo>
                  <a:pt x="1379626" y="17551"/>
                </a:lnTo>
                <a:lnTo>
                  <a:pt x="1426680" y="11286"/>
                </a:lnTo>
                <a:lnTo>
                  <a:pt x="1474150" y="6378"/>
                </a:lnTo>
                <a:lnTo>
                  <a:pt x="1522015" y="2848"/>
                </a:lnTo>
                <a:lnTo>
                  <a:pt x="1570257" y="715"/>
                </a:lnTo>
                <a:lnTo>
                  <a:pt x="1618855" y="0"/>
                </a:lnTo>
                <a:lnTo>
                  <a:pt x="1667453" y="715"/>
                </a:lnTo>
                <a:lnTo>
                  <a:pt x="1715695" y="2848"/>
                </a:lnTo>
                <a:lnTo>
                  <a:pt x="1763562" y="6378"/>
                </a:lnTo>
                <a:lnTo>
                  <a:pt x="1811034" y="11286"/>
                </a:lnTo>
                <a:lnTo>
                  <a:pt x="1858090" y="17551"/>
                </a:lnTo>
                <a:lnTo>
                  <a:pt x="1904710" y="25154"/>
                </a:lnTo>
                <a:lnTo>
                  <a:pt x="1950875" y="34074"/>
                </a:lnTo>
                <a:lnTo>
                  <a:pt x="1996564" y="44291"/>
                </a:lnTo>
                <a:lnTo>
                  <a:pt x="2041757" y="55786"/>
                </a:lnTo>
                <a:lnTo>
                  <a:pt x="2086435" y="68538"/>
                </a:lnTo>
                <a:lnTo>
                  <a:pt x="2130576" y="82527"/>
                </a:lnTo>
                <a:lnTo>
                  <a:pt x="2174162" y="97733"/>
                </a:lnTo>
                <a:lnTo>
                  <a:pt x="2217171" y="114137"/>
                </a:lnTo>
                <a:lnTo>
                  <a:pt x="2259584" y="131718"/>
                </a:lnTo>
                <a:lnTo>
                  <a:pt x="2301382" y="150455"/>
                </a:lnTo>
                <a:lnTo>
                  <a:pt x="2342542" y="170330"/>
                </a:lnTo>
                <a:lnTo>
                  <a:pt x="2383047" y="191322"/>
                </a:lnTo>
                <a:lnTo>
                  <a:pt x="2422875" y="213411"/>
                </a:lnTo>
                <a:lnTo>
                  <a:pt x="2462007" y="236577"/>
                </a:lnTo>
                <a:lnTo>
                  <a:pt x="2500423" y="260800"/>
                </a:lnTo>
                <a:lnTo>
                  <a:pt x="2538102" y="286060"/>
                </a:lnTo>
                <a:lnTo>
                  <a:pt x="2575024" y="312337"/>
                </a:lnTo>
                <a:lnTo>
                  <a:pt x="2611169" y="339610"/>
                </a:lnTo>
                <a:lnTo>
                  <a:pt x="2646518" y="367861"/>
                </a:lnTo>
                <a:lnTo>
                  <a:pt x="2681050" y="397068"/>
                </a:lnTo>
                <a:lnTo>
                  <a:pt x="2714746" y="427212"/>
                </a:lnTo>
                <a:lnTo>
                  <a:pt x="2747584" y="458273"/>
                </a:lnTo>
                <a:lnTo>
                  <a:pt x="2779546" y="490230"/>
                </a:lnTo>
                <a:lnTo>
                  <a:pt x="2810610" y="523065"/>
                </a:lnTo>
                <a:lnTo>
                  <a:pt x="2840757" y="556755"/>
                </a:lnTo>
                <a:lnTo>
                  <a:pt x="2869967" y="591283"/>
                </a:lnTo>
                <a:lnTo>
                  <a:pt x="2898220" y="626627"/>
                </a:lnTo>
                <a:lnTo>
                  <a:pt x="2925496" y="662768"/>
                </a:lnTo>
                <a:lnTo>
                  <a:pt x="2951774" y="699685"/>
                </a:lnTo>
                <a:lnTo>
                  <a:pt x="2977035" y="737359"/>
                </a:lnTo>
                <a:lnTo>
                  <a:pt x="3001259" y="775769"/>
                </a:lnTo>
                <a:lnTo>
                  <a:pt x="3024425" y="814896"/>
                </a:lnTo>
                <a:lnTo>
                  <a:pt x="3046514" y="854719"/>
                </a:lnTo>
                <a:lnTo>
                  <a:pt x="3067504" y="895218"/>
                </a:lnTo>
                <a:lnTo>
                  <a:pt x="3087378" y="936374"/>
                </a:lnTo>
                <a:lnTo>
                  <a:pt x="3106113" y="978166"/>
                </a:lnTo>
                <a:lnTo>
                  <a:pt x="3123690" y="1020575"/>
                </a:lnTo>
                <a:lnTo>
                  <a:pt x="3140090" y="1063580"/>
                </a:lnTo>
                <a:lnTo>
                  <a:pt x="3155292" y="1107161"/>
                </a:lnTo>
                <a:lnTo>
                  <a:pt x="3169276" y="1151298"/>
                </a:lnTo>
                <a:lnTo>
                  <a:pt x="3182021" y="1195971"/>
                </a:lnTo>
                <a:lnTo>
                  <a:pt x="3193509" y="1241161"/>
                </a:lnTo>
                <a:lnTo>
                  <a:pt x="3203718" y="1286846"/>
                </a:lnTo>
                <a:lnTo>
                  <a:pt x="3212630" y="1333008"/>
                </a:lnTo>
                <a:lnTo>
                  <a:pt x="3220222" y="1379626"/>
                </a:lnTo>
                <a:lnTo>
                  <a:pt x="3226477" y="1426680"/>
                </a:lnTo>
                <a:lnTo>
                  <a:pt x="3231373" y="1474150"/>
                </a:lnTo>
                <a:lnTo>
                  <a:pt x="3234890" y="1522015"/>
                </a:lnTo>
                <a:lnTo>
                  <a:pt x="3237010" y="1570257"/>
                </a:lnTo>
                <a:lnTo>
                  <a:pt x="3237710" y="1618855"/>
                </a:lnTo>
                <a:lnTo>
                  <a:pt x="3237710" y="3237710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6445808" y="1731496"/>
            <a:ext cx="1461770" cy="2957195"/>
          </a:xfrm>
          <a:custGeom>
            <a:avLst/>
            <a:gdLst/>
            <a:ahLst/>
            <a:cxnLst/>
            <a:rect l="l" t="t" r="r" b="b"/>
            <a:pathLst>
              <a:path w="1461769" h="2957195">
                <a:moveTo>
                  <a:pt x="1461713" y="56509"/>
                </a:moveTo>
                <a:close/>
              </a:path>
              <a:path w="1461769" h="2957195">
                <a:moveTo>
                  <a:pt x="1348782" y="56509"/>
                </a:moveTo>
                <a:lnTo>
                  <a:pt x="1353260" y="34635"/>
                </a:lnTo>
                <a:lnTo>
                  <a:pt x="1365428" y="16659"/>
                </a:lnTo>
                <a:lnTo>
                  <a:pt x="1383390" y="4481"/>
                </a:lnTo>
                <a:lnTo>
                  <a:pt x="1405247" y="0"/>
                </a:lnTo>
                <a:lnTo>
                  <a:pt x="1427104" y="4481"/>
                </a:lnTo>
                <a:lnTo>
                  <a:pt x="1445066" y="16659"/>
                </a:lnTo>
                <a:lnTo>
                  <a:pt x="1457235" y="34635"/>
                </a:lnTo>
                <a:lnTo>
                  <a:pt x="1461713" y="56509"/>
                </a:lnTo>
                <a:lnTo>
                  <a:pt x="1457235" y="78983"/>
                </a:lnTo>
                <a:lnTo>
                  <a:pt x="1445066" y="97159"/>
                </a:lnTo>
                <a:lnTo>
                  <a:pt x="1427104" y="109137"/>
                </a:lnTo>
                <a:lnTo>
                  <a:pt x="1405247" y="113019"/>
                </a:lnTo>
                <a:lnTo>
                  <a:pt x="1383390" y="108538"/>
                </a:lnTo>
                <a:lnTo>
                  <a:pt x="1365428" y="96359"/>
                </a:lnTo>
                <a:lnTo>
                  <a:pt x="1353260" y="78384"/>
                </a:lnTo>
                <a:lnTo>
                  <a:pt x="1348782" y="56509"/>
                </a:lnTo>
                <a:close/>
              </a:path>
              <a:path w="1461769" h="2957195">
                <a:moveTo>
                  <a:pt x="1348782" y="767680"/>
                </a:moveTo>
                <a:lnTo>
                  <a:pt x="1353260" y="745806"/>
                </a:lnTo>
                <a:lnTo>
                  <a:pt x="1365428" y="727830"/>
                </a:lnTo>
                <a:lnTo>
                  <a:pt x="1383390" y="715652"/>
                </a:lnTo>
                <a:lnTo>
                  <a:pt x="1405247" y="711170"/>
                </a:lnTo>
                <a:lnTo>
                  <a:pt x="1427104" y="715652"/>
                </a:lnTo>
                <a:lnTo>
                  <a:pt x="1445066" y="727830"/>
                </a:lnTo>
                <a:lnTo>
                  <a:pt x="1457235" y="745806"/>
                </a:lnTo>
                <a:lnTo>
                  <a:pt x="1461713" y="767680"/>
                </a:lnTo>
                <a:lnTo>
                  <a:pt x="1457235" y="789555"/>
                </a:lnTo>
                <a:lnTo>
                  <a:pt x="1445066" y="807530"/>
                </a:lnTo>
                <a:lnTo>
                  <a:pt x="1427104" y="819709"/>
                </a:lnTo>
                <a:lnTo>
                  <a:pt x="1405247" y="824190"/>
                </a:lnTo>
                <a:lnTo>
                  <a:pt x="1383390" y="819709"/>
                </a:lnTo>
                <a:lnTo>
                  <a:pt x="1365428" y="807530"/>
                </a:lnTo>
                <a:lnTo>
                  <a:pt x="1353260" y="789555"/>
                </a:lnTo>
                <a:lnTo>
                  <a:pt x="1348782" y="767680"/>
                </a:lnTo>
                <a:close/>
              </a:path>
              <a:path w="1461769" h="2957195">
                <a:moveTo>
                  <a:pt x="1348782" y="1478851"/>
                </a:moveTo>
                <a:lnTo>
                  <a:pt x="1353260" y="1456977"/>
                </a:lnTo>
                <a:lnTo>
                  <a:pt x="1365428" y="1439001"/>
                </a:lnTo>
                <a:lnTo>
                  <a:pt x="1383390" y="1426823"/>
                </a:lnTo>
                <a:lnTo>
                  <a:pt x="1405247" y="1422341"/>
                </a:lnTo>
                <a:lnTo>
                  <a:pt x="1427104" y="1426823"/>
                </a:lnTo>
                <a:lnTo>
                  <a:pt x="1445066" y="1439001"/>
                </a:lnTo>
                <a:lnTo>
                  <a:pt x="1457235" y="1456977"/>
                </a:lnTo>
                <a:lnTo>
                  <a:pt x="1461713" y="1478851"/>
                </a:lnTo>
                <a:lnTo>
                  <a:pt x="1457235" y="1500726"/>
                </a:lnTo>
                <a:lnTo>
                  <a:pt x="1445066" y="1518701"/>
                </a:lnTo>
                <a:lnTo>
                  <a:pt x="1427104" y="1530880"/>
                </a:lnTo>
                <a:lnTo>
                  <a:pt x="1405247" y="1535361"/>
                </a:lnTo>
                <a:lnTo>
                  <a:pt x="1383390" y="1530880"/>
                </a:lnTo>
                <a:lnTo>
                  <a:pt x="1365428" y="1518701"/>
                </a:lnTo>
                <a:lnTo>
                  <a:pt x="1353260" y="1500726"/>
                </a:lnTo>
                <a:lnTo>
                  <a:pt x="1348782" y="1478851"/>
                </a:lnTo>
                <a:close/>
              </a:path>
              <a:path w="1461769" h="2957195">
                <a:moveTo>
                  <a:pt x="1348782" y="2188956"/>
                </a:moveTo>
                <a:lnTo>
                  <a:pt x="1353260" y="2167082"/>
                </a:lnTo>
                <a:lnTo>
                  <a:pt x="1365428" y="2149106"/>
                </a:lnTo>
                <a:lnTo>
                  <a:pt x="1383390" y="2136928"/>
                </a:lnTo>
                <a:lnTo>
                  <a:pt x="1405247" y="2132446"/>
                </a:lnTo>
                <a:lnTo>
                  <a:pt x="1427104" y="2136928"/>
                </a:lnTo>
                <a:lnTo>
                  <a:pt x="1445066" y="2149106"/>
                </a:lnTo>
                <a:lnTo>
                  <a:pt x="1457235" y="2167082"/>
                </a:lnTo>
                <a:lnTo>
                  <a:pt x="1461713" y="2188956"/>
                </a:lnTo>
                <a:lnTo>
                  <a:pt x="1457235" y="2211280"/>
                </a:lnTo>
                <a:lnTo>
                  <a:pt x="1445066" y="2229206"/>
                </a:lnTo>
                <a:lnTo>
                  <a:pt x="1427104" y="2241134"/>
                </a:lnTo>
                <a:lnTo>
                  <a:pt x="1405247" y="2245466"/>
                </a:lnTo>
                <a:lnTo>
                  <a:pt x="1383390" y="2240985"/>
                </a:lnTo>
                <a:lnTo>
                  <a:pt x="1365428" y="2228806"/>
                </a:lnTo>
                <a:lnTo>
                  <a:pt x="1353260" y="2210830"/>
                </a:lnTo>
                <a:lnTo>
                  <a:pt x="1348782" y="2188956"/>
                </a:lnTo>
                <a:close/>
              </a:path>
              <a:path w="1461769" h="2957195">
                <a:moveTo>
                  <a:pt x="1348782" y="2900127"/>
                </a:moveTo>
                <a:lnTo>
                  <a:pt x="1353260" y="2878253"/>
                </a:lnTo>
                <a:lnTo>
                  <a:pt x="1365428" y="2860277"/>
                </a:lnTo>
                <a:lnTo>
                  <a:pt x="1383390" y="2848099"/>
                </a:lnTo>
                <a:lnTo>
                  <a:pt x="1405247" y="2843617"/>
                </a:lnTo>
                <a:lnTo>
                  <a:pt x="1427104" y="2848099"/>
                </a:lnTo>
                <a:lnTo>
                  <a:pt x="1445066" y="2860277"/>
                </a:lnTo>
                <a:lnTo>
                  <a:pt x="1457235" y="2878253"/>
                </a:lnTo>
                <a:lnTo>
                  <a:pt x="1461713" y="2900127"/>
                </a:lnTo>
                <a:lnTo>
                  <a:pt x="1457235" y="2922001"/>
                </a:lnTo>
                <a:lnTo>
                  <a:pt x="1445066" y="2939977"/>
                </a:lnTo>
                <a:lnTo>
                  <a:pt x="1427104" y="2952155"/>
                </a:lnTo>
                <a:lnTo>
                  <a:pt x="1405247" y="2956637"/>
                </a:lnTo>
                <a:lnTo>
                  <a:pt x="1383390" y="2952155"/>
                </a:lnTo>
                <a:lnTo>
                  <a:pt x="1365428" y="2939977"/>
                </a:lnTo>
                <a:lnTo>
                  <a:pt x="1353260" y="2922001"/>
                </a:lnTo>
                <a:lnTo>
                  <a:pt x="1348782" y="2900127"/>
                </a:lnTo>
                <a:close/>
              </a:path>
              <a:path w="1461769" h="2957195">
                <a:moveTo>
                  <a:pt x="806499" y="57575"/>
                </a:moveTo>
                <a:close/>
              </a:path>
              <a:path w="1461769" h="2957195">
                <a:moveTo>
                  <a:pt x="693567" y="57575"/>
                </a:moveTo>
                <a:lnTo>
                  <a:pt x="698045" y="35701"/>
                </a:lnTo>
                <a:lnTo>
                  <a:pt x="710214" y="17725"/>
                </a:lnTo>
                <a:lnTo>
                  <a:pt x="728176" y="5547"/>
                </a:lnTo>
                <a:lnTo>
                  <a:pt x="750033" y="1065"/>
                </a:lnTo>
                <a:lnTo>
                  <a:pt x="771890" y="5547"/>
                </a:lnTo>
                <a:lnTo>
                  <a:pt x="789852" y="17725"/>
                </a:lnTo>
                <a:lnTo>
                  <a:pt x="802021" y="35701"/>
                </a:lnTo>
                <a:lnTo>
                  <a:pt x="806499" y="57575"/>
                </a:lnTo>
                <a:lnTo>
                  <a:pt x="802021" y="79450"/>
                </a:lnTo>
                <a:lnTo>
                  <a:pt x="789852" y="97425"/>
                </a:lnTo>
                <a:lnTo>
                  <a:pt x="771890" y="109604"/>
                </a:lnTo>
                <a:lnTo>
                  <a:pt x="750033" y="114085"/>
                </a:lnTo>
                <a:lnTo>
                  <a:pt x="728176" y="109604"/>
                </a:lnTo>
                <a:lnTo>
                  <a:pt x="710214" y="97425"/>
                </a:lnTo>
                <a:lnTo>
                  <a:pt x="698045" y="79450"/>
                </a:lnTo>
                <a:lnTo>
                  <a:pt x="693567" y="57575"/>
                </a:lnTo>
                <a:close/>
              </a:path>
              <a:path w="1461769" h="2957195">
                <a:moveTo>
                  <a:pt x="693567" y="767680"/>
                </a:moveTo>
                <a:lnTo>
                  <a:pt x="698045" y="745806"/>
                </a:lnTo>
                <a:lnTo>
                  <a:pt x="710214" y="727830"/>
                </a:lnTo>
                <a:lnTo>
                  <a:pt x="728176" y="715652"/>
                </a:lnTo>
                <a:lnTo>
                  <a:pt x="750033" y="711170"/>
                </a:lnTo>
                <a:lnTo>
                  <a:pt x="771890" y="715652"/>
                </a:lnTo>
                <a:lnTo>
                  <a:pt x="789852" y="727830"/>
                </a:lnTo>
                <a:lnTo>
                  <a:pt x="802021" y="745806"/>
                </a:lnTo>
                <a:lnTo>
                  <a:pt x="806499" y="767680"/>
                </a:lnTo>
                <a:lnTo>
                  <a:pt x="802021" y="790004"/>
                </a:lnTo>
                <a:lnTo>
                  <a:pt x="789852" y="807930"/>
                </a:lnTo>
                <a:lnTo>
                  <a:pt x="771890" y="819858"/>
                </a:lnTo>
                <a:lnTo>
                  <a:pt x="750033" y="824190"/>
                </a:lnTo>
                <a:lnTo>
                  <a:pt x="728176" y="819708"/>
                </a:lnTo>
                <a:lnTo>
                  <a:pt x="710214" y="807530"/>
                </a:lnTo>
                <a:lnTo>
                  <a:pt x="698045" y="789554"/>
                </a:lnTo>
                <a:lnTo>
                  <a:pt x="693567" y="767680"/>
                </a:lnTo>
                <a:close/>
              </a:path>
              <a:path w="1461769" h="2957195">
                <a:moveTo>
                  <a:pt x="693567" y="1478851"/>
                </a:moveTo>
                <a:lnTo>
                  <a:pt x="698045" y="1456977"/>
                </a:lnTo>
                <a:lnTo>
                  <a:pt x="710214" y="1439001"/>
                </a:lnTo>
                <a:lnTo>
                  <a:pt x="728176" y="1426823"/>
                </a:lnTo>
                <a:lnTo>
                  <a:pt x="750033" y="1422341"/>
                </a:lnTo>
                <a:lnTo>
                  <a:pt x="771890" y="1426823"/>
                </a:lnTo>
                <a:lnTo>
                  <a:pt x="789852" y="1439001"/>
                </a:lnTo>
                <a:lnTo>
                  <a:pt x="802021" y="1456977"/>
                </a:lnTo>
                <a:lnTo>
                  <a:pt x="806499" y="1478851"/>
                </a:lnTo>
                <a:lnTo>
                  <a:pt x="802021" y="1500725"/>
                </a:lnTo>
                <a:lnTo>
                  <a:pt x="789852" y="1518701"/>
                </a:lnTo>
                <a:lnTo>
                  <a:pt x="771890" y="1530879"/>
                </a:lnTo>
                <a:lnTo>
                  <a:pt x="750033" y="1535361"/>
                </a:lnTo>
                <a:lnTo>
                  <a:pt x="728176" y="1530879"/>
                </a:lnTo>
                <a:lnTo>
                  <a:pt x="710214" y="1518701"/>
                </a:lnTo>
                <a:lnTo>
                  <a:pt x="698045" y="1500725"/>
                </a:lnTo>
                <a:lnTo>
                  <a:pt x="693567" y="1478851"/>
                </a:lnTo>
                <a:close/>
              </a:path>
              <a:path w="1461769" h="2957195">
                <a:moveTo>
                  <a:pt x="693567" y="2188956"/>
                </a:moveTo>
                <a:lnTo>
                  <a:pt x="698045" y="2167082"/>
                </a:lnTo>
                <a:lnTo>
                  <a:pt x="710214" y="2149106"/>
                </a:lnTo>
                <a:lnTo>
                  <a:pt x="728176" y="2136927"/>
                </a:lnTo>
                <a:lnTo>
                  <a:pt x="750033" y="2132446"/>
                </a:lnTo>
                <a:lnTo>
                  <a:pt x="771890" y="2136927"/>
                </a:lnTo>
                <a:lnTo>
                  <a:pt x="789852" y="2149106"/>
                </a:lnTo>
                <a:lnTo>
                  <a:pt x="802021" y="2167082"/>
                </a:lnTo>
                <a:lnTo>
                  <a:pt x="806499" y="2188956"/>
                </a:lnTo>
                <a:lnTo>
                  <a:pt x="802021" y="2211430"/>
                </a:lnTo>
                <a:lnTo>
                  <a:pt x="789852" y="2229606"/>
                </a:lnTo>
                <a:lnTo>
                  <a:pt x="771890" y="2241584"/>
                </a:lnTo>
                <a:lnTo>
                  <a:pt x="750033" y="2245466"/>
                </a:lnTo>
                <a:lnTo>
                  <a:pt x="728176" y="2240984"/>
                </a:lnTo>
                <a:lnTo>
                  <a:pt x="710214" y="2228806"/>
                </a:lnTo>
                <a:lnTo>
                  <a:pt x="698045" y="2210830"/>
                </a:lnTo>
                <a:lnTo>
                  <a:pt x="693567" y="2188956"/>
                </a:lnTo>
                <a:close/>
              </a:path>
              <a:path w="1461769" h="2957195">
                <a:moveTo>
                  <a:pt x="693567" y="2900127"/>
                </a:moveTo>
                <a:lnTo>
                  <a:pt x="698045" y="2878253"/>
                </a:lnTo>
                <a:lnTo>
                  <a:pt x="710214" y="2860277"/>
                </a:lnTo>
                <a:lnTo>
                  <a:pt x="728176" y="2848099"/>
                </a:lnTo>
                <a:lnTo>
                  <a:pt x="750033" y="2843617"/>
                </a:lnTo>
                <a:lnTo>
                  <a:pt x="771890" y="2848099"/>
                </a:lnTo>
                <a:lnTo>
                  <a:pt x="789852" y="2860277"/>
                </a:lnTo>
                <a:lnTo>
                  <a:pt x="802021" y="2878253"/>
                </a:lnTo>
                <a:lnTo>
                  <a:pt x="806499" y="2900127"/>
                </a:lnTo>
                <a:lnTo>
                  <a:pt x="802021" y="2922001"/>
                </a:lnTo>
                <a:lnTo>
                  <a:pt x="789852" y="2939977"/>
                </a:lnTo>
                <a:lnTo>
                  <a:pt x="771890" y="2952155"/>
                </a:lnTo>
                <a:lnTo>
                  <a:pt x="750033" y="2956637"/>
                </a:lnTo>
                <a:lnTo>
                  <a:pt x="728176" y="2952155"/>
                </a:lnTo>
                <a:lnTo>
                  <a:pt x="710214" y="2939977"/>
                </a:lnTo>
                <a:lnTo>
                  <a:pt x="698045" y="2922001"/>
                </a:lnTo>
                <a:lnTo>
                  <a:pt x="693567" y="2900127"/>
                </a:lnTo>
                <a:close/>
              </a:path>
              <a:path w="1461769" h="2957195">
                <a:moveTo>
                  <a:pt x="0" y="57575"/>
                </a:moveTo>
                <a:lnTo>
                  <a:pt x="4477" y="35701"/>
                </a:lnTo>
                <a:lnTo>
                  <a:pt x="16646" y="17725"/>
                </a:lnTo>
                <a:lnTo>
                  <a:pt x="34608" y="5547"/>
                </a:lnTo>
                <a:lnTo>
                  <a:pt x="56465" y="1065"/>
                </a:lnTo>
                <a:lnTo>
                  <a:pt x="78322" y="5547"/>
                </a:lnTo>
                <a:lnTo>
                  <a:pt x="96284" y="17725"/>
                </a:lnTo>
                <a:lnTo>
                  <a:pt x="108453" y="35702"/>
                </a:lnTo>
                <a:lnTo>
                  <a:pt x="112931" y="57576"/>
                </a:lnTo>
                <a:lnTo>
                  <a:pt x="108453" y="79450"/>
                </a:lnTo>
                <a:lnTo>
                  <a:pt x="96284" y="97425"/>
                </a:lnTo>
                <a:lnTo>
                  <a:pt x="78322" y="109604"/>
                </a:lnTo>
                <a:lnTo>
                  <a:pt x="56465" y="114085"/>
                </a:lnTo>
                <a:lnTo>
                  <a:pt x="34608" y="109604"/>
                </a:lnTo>
                <a:lnTo>
                  <a:pt x="16646" y="97425"/>
                </a:lnTo>
                <a:lnTo>
                  <a:pt x="4477" y="79450"/>
                </a:lnTo>
                <a:lnTo>
                  <a:pt x="0" y="57575"/>
                </a:lnTo>
                <a:close/>
              </a:path>
              <a:path w="1461769" h="2957195">
                <a:moveTo>
                  <a:pt x="0" y="767680"/>
                </a:moveTo>
                <a:lnTo>
                  <a:pt x="4477" y="745806"/>
                </a:lnTo>
                <a:lnTo>
                  <a:pt x="16646" y="727830"/>
                </a:lnTo>
                <a:lnTo>
                  <a:pt x="34608" y="715652"/>
                </a:lnTo>
                <a:lnTo>
                  <a:pt x="56465" y="711170"/>
                </a:lnTo>
                <a:lnTo>
                  <a:pt x="78322" y="715652"/>
                </a:lnTo>
                <a:lnTo>
                  <a:pt x="96284" y="727830"/>
                </a:lnTo>
                <a:lnTo>
                  <a:pt x="108453" y="745806"/>
                </a:lnTo>
                <a:lnTo>
                  <a:pt x="112931" y="767680"/>
                </a:lnTo>
                <a:lnTo>
                  <a:pt x="108453" y="790154"/>
                </a:lnTo>
                <a:lnTo>
                  <a:pt x="96284" y="808330"/>
                </a:lnTo>
                <a:lnTo>
                  <a:pt x="78322" y="820308"/>
                </a:lnTo>
                <a:lnTo>
                  <a:pt x="56465" y="824190"/>
                </a:lnTo>
                <a:lnTo>
                  <a:pt x="34608" y="819708"/>
                </a:lnTo>
                <a:lnTo>
                  <a:pt x="16646" y="807530"/>
                </a:lnTo>
                <a:lnTo>
                  <a:pt x="4477" y="789554"/>
                </a:lnTo>
                <a:lnTo>
                  <a:pt x="0" y="767680"/>
                </a:lnTo>
                <a:close/>
              </a:path>
              <a:path w="1461769" h="2957195">
                <a:moveTo>
                  <a:pt x="0" y="1478851"/>
                </a:moveTo>
                <a:lnTo>
                  <a:pt x="4477" y="1456977"/>
                </a:lnTo>
                <a:lnTo>
                  <a:pt x="16646" y="1439001"/>
                </a:lnTo>
                <a:lnTo>
                  <a:pt x="34608" y="1426823"/>
                </a:lnTo>
                <a:lnTo>
                  <a:pt x="56465" y="1422341"/>
                </a:lnTo>
                <a:lnTo>
                  <a:pt x="78322" y="1426823"/>
                </a:lnTo>
                <a:lnTo>
                  <a:pt x="96284" y="1439001"/>
                </a:lnTo>
                <a:lnTo>
                  <a:pt x="108453" y="1456977"/>
                </a:lnTo>
                <a:lnTo>
                  <a:pt x="112931" y="1478851"/>
                </a:lnTo>
                <a:lnTo>
                  <a:pt x="108453" y="1500725"/>
                </a:lnTo>
                <a:lnTo>
                  <a:pt x="96284" y="1518701"/>
                </a:lnTo>
                <a:lnTo>
                  <a:pt x="78322" y="1530879"/>
                </a:lnTo>
                <a:lnTo>
                  <a:pt x="56465" y="1535361"/>
                </a:lnTo>
                <a:lnTo>
                  <a:pt x="34608" y="1530879"/>
                </a:lnTo>
                <a:lnTo>
                  <a:pt x="16646" y="1518701"/>
                </a:lnTo>
                <a:lnTo>
                  <a:pt x="4477" y="1500725"/>
                </a:lnTo>
                <a:lnTo>
                  <a:pt x="0" y="1478851"/>
                </a:lnTo>
                <a:close/>
              </a:path>
              <a:path w="1461769" h="2957195">
                <a:moveTo>
                  <a:pt x="0" y="2188956"/>
                </a:moveTo>
                <a:lnTo>
                  <a:pt x="4477" y="2167082"/>
                </a:lnTo>
                <a:lnTo>
                  <a:pt x="16646" y="2149106"/>
                </a:lnTo>
                <a:lnTo>
                  <a:pt x="34608" y="2136927"/>
                </a:lnTo>
                <a:lnTo>
                  <a:pt x="56465" y="2132446"/>
                </a:lnTo>
                <a:lnTo>
                  <a:pt x="78322" y="2136927"/>
                </a:lnTo>
                <a:lnTo>
                  <a:pt x="96284" y="2149106"/>
                </a:lnTo>
                <a:lnTo>
                  <a:pt x="108453" y="2167082"/>
                </a:lnTo>
                <a:lnTo>
                  <a:pt x="112931" y="2188956"/>
                </a:lnTo>
                <a:lnTo>
                  <a:pt x="108453" y="2211430"/>
                </a:lnTo>
                <a:lnTo>
                  <a:pt x="96284" y="2229606"/>
                </a:lnTo>
                <a:lnTo>
                  <a:pt x="78322" y="2241584"/>
                </a:lnTo>
                <a:lnTo>
                  <a:pt x="56465" y="2245466"/>
                </a:lnTo>
                <a:lnTo>
                  <a:pt x="34608" y="2240984"/>
                </a:lnTo>
                <a:lnTo>
                  <a:pt x="16646" y="2228806"/>
                </a:lnTo>
                <a:lnTo>
                  <a:pt x="4477" y="2210830"/>
                </a:lnTo>
                <a:lnTo>
                  <a:pt x="0" y="2188956"/>
                </a:lnTo>
                <a:close/>
              </a:path>
              <a:path w="1461769" h="2957195">
                <a:moveTo>
                  <a:pt x="0" y="2900127"/>
                </a:moveTo>
                <a:lnTo>
                  <a:pt x="4477" y="2878253"/>
                </a:lnTo>
                <a:lnTo>
                  <a:pt x="16646" y="2860277"/>
                </a:lnTo>
                <a:lnTo>
                  <a:pt x="34608" y="2848099"/>
                </a:lnTo>
                <a:lnTo>
                  <a:pt x="56465" y="2843617"/>
                </a:lnTo>
                <a:lnTo>
                  <a:pt x="78322" y="2848099"/>
                </a:lnTo>
                <a:lnTo>
                  <a:pt x="96284" y="2860277"/>
                </a:lnTo>
                <a:lnTo>
                  <a:pt x="108453" y="2878253"/>
                </a:lnTo>
                <a:lnTo>
                  <a:pt x="112931" y="2900127"/>
                </a:lnTo>
                <a:lnTo>
                  <a:pt x="108453" y="2922001"/>
                </a:lnTo>
                <a:lnTo>
                  <a:pt x="96284" y="2939977"/>
                </a:lnTo>
                <a:lnTo>
                  <a:pt x="78322" y="2952155"/>
                </a:lnTo>
                <a:lnTo>
                  <a:pt x="56465" y="2956637"/>
                </a:lnTo>
                <a:lnTo>
                  <a:pt x="34608" y="2952155"/>
                </a:lnTo>
                <a:lnTo>
                  <a:pt x="16646" y="2939977"/>
                </a:lnTo>
                <a:lnTo>
                  <a:pt x="4477" y="2922001"/>
                </a:lnTo>
                <a:lnTo>
                  <a:pt x="0" y="2900127"/>
                </a:lnTo>
                <a:close/>
              </a:path>
            </a:pathLst>
          </a:custGeom>
          <a:solidFill>
            <a:srgbClr val="F6F4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6400819" y="5403343"/>
            <a:ext cx="1887220" cy="3376295"/>
          </a:xfrm>
          <a:custGeom>
            <a:avLst/>
            <a:gdLst/>
            <a:ahLst/>
            <a:cxnLst/>
            <a:rect l="l" t="t" r="r" b="b"/>
            <a:pathLst>
              <a:path w="1887219" h="3376295">
                <a:moveTo>
                  <a:pt x="0" y="0"/>
                </a:moveTo>
                <a:lnTo>
                  <a:pt x="1887179" y="0"/>
                </a:lnTo>
                <a:lnTo>
                  <a:pt x="1887179" y="3375958"/>
                </a:lnTo>
                <a:lnTo>
                  <a:pt x="1848400" y="3375600"/>
                </a:lnTo>
                <a:lnTo>
                  <a:pt x="1801556" y="3374297"/>
                </a:lnTo>
                <a:lnTo>
                  <a:pt x="1754957" y="3372125"/>
                </a:lnTo>
                <a:lnTo>
                  <a:pt x="1708620" y="3369085"/>
                </a:lnTo>
                <a:lnTo>
                  <a:pt x="1662559" y="3365178"/>
                </a:lnTo>
                <a:lnTo>
                  <a:pt x="1616791" y="3360403"/>
                </a:lnTo>
                <a:lnTo>
                  <a:pt x="1571332" y="3354761"/>
                </a:lnTo>
                <a:lnTo>
                  <a:pt x="1526196" y="3348252"/>
                </a:lnTo>
                <a:lnTo>
                  <a:pt x="1481401" y="3340877"/>
                </a:lnTo>
                <a:lnTo>
                  <a:pt x="1436961" y="3332636"/>
                </a:lnTo>
                <a:lnTo>
                  <a:pt x="1392893" y="3323529"/>
                </a:lnTo>
                <a:lnTo>
                  <a:pt x="1349212" y="3313557"/>
                </a:lnTo>
                <a:lnTo>
                  <a:pt x="1305934" y="3302720"/>
                </a:lnTo>
                <a:lnTo>
                  <a:pt x="1263075" y="3291019"/>
                </a:lnTo>
                <a:lnTo>
                  <a:pt x="1220650" y="3278453"/>
                </a:lnTo>
                <a:lnTo>
                  <a:pt x="1178675" y="3265023"/>
                </a:lnTo>
                <a:lnTo>
                  <a:pt x="1137167" y="3250730"/>
                </a:lnTo>
                <a:lnTo>
                  <a:pt x="1096140" y="3235574"/>
                </a:lnTo>
                <a:lnTo>
                  <a:pt x="1055610" y="3219554"/>
                </a:lnTo>
                <a:lnTo>
                  <a:pt x="1015594" y="3202673"/>
                </a:lnTo>
                <a:lnTo>
                  <a:pt x="976107" y="3184929"/>
                </a:lnTo>
                <a:lnTo>
                  <a:pt x="937164" y="3166323"/>
                </a:lnTo>
                <a:lnTo>
                  <a:pt x="898782" y="3146856"/>
                </a:lnTo>
                <a:lnTo>
                  <a:pt x="860976" y="3126528"/>
                </a:lnTo>
                <a:lnTo>
                  <a:pt x="823762" y="3105339"/>
                </a:lnTo>
                <a:lnTo>
                  <a:pt x="787156" y="3083290"/>
                </a:lnTo>
                <a:lnTo>
                  <a:pt x="751174" y="3060381"/>
                </a:lnTo>
                <a:lnTo>
                  <a:pt x="715831" y="3036612"/>
                </a:lnTo>
                <a:lnTo>
                  <a:pt x="681142" y="3011984"/>
                </a:lnTo>
                <a:lnTo>
                  <a:pt x="647125" y="2986497"/>
                </a:lnTo>
                <a:lnTo>
                  <a:pt x="613794" y="2960151"/>
                </a:lnTo>
                <a:lnTo>
                  <a:pt x="581165" y="2932947"/>
                </a:lnTo>
                <a:lnTo>
                  <a:pt x="549254" y="2904885"/>
                </a:lnTo>
                <a:lnTo>
                  <a:pt x="518077" y="2875965"/>
                </a:lnTo>
                <a:lnTo>
                  <a:pt x="487650" y="2846188"/>
                </a:lnTo>
                <a:lnTo>
                  <a:pt x="457988" y="2815554"/>
                </a:lnTo>
                <a:lnTo>
                  <a:pt x="429107" y="2784064"/>
                </a:lnTo>
                <a:lnTo>
                  <a:pt x="401023" y="2751718"/>
                </a:lnTo>
                <a:lnTo>
                  <a:pt x="373751" y="2718516"/>
                </a:lnTo>
                <a:lnTo>
                  <a:pt x="347307" y="2684458"/>
                </a:lnTo>
                <a:lnTo>
                  <a:pt x="321708" y="2649545"/>
                </a:lnTo>
                <a:lnTo>
                  <a:pt x="296968" y="2613778"/>
                </a:lnTo>
                <a:lnTo>
                  <a:pt x="273104" y="2577156"/>
                </a:lnTo>
                <a:lnTo>
                  <a:pt x="250132" y="2539680"/>
                </a:lnTo>
                <a:lnTo>
                  <a:pt x="228066" y="2501350"/>
                </a:lnTo>
                <a:lnTo>
                  <a:pt x="206923" y="2462167"/>
                </a:lnTo>
                <a:lnTo>
                  <a:pt x="186719" y="2422131"/>
                </a:lnTo>
                <a:lnTo>
                  <a:pt x="167469" y="2381242"/>
                </a:lnTo>
                <a:lnTo>
                  <a:pt x="149189" y="2339501"/>
                </a:lnTo>
                <a:lnTo>
                  <a:pt x="131895" y="2296908"/>
                </a:lnTo>
                <a:lnTo>
                  <a:pt x="115602" y="2253463"/>
                </a:lnTo>
                <a:lnTo>
                  <a:pt x="100327" y="2209167"/>
                </a:lnTo>
                <a:lnTo>
                  <a:pt x="86085" y="2164020"/>
                </a:lnTo>
                <a:lnTo>
                  <a:pt x="72892" y="2118023"/>
                </a:lnTo>
                <a:lnTo>
                  <a:pt x="60763" y="2071175"/>
                </a:lnTo>
                <a:lnTo>
                  <a:pt x="49715" y="2023478"/>
                </a:lnTo>
                <a:lnTo>
                  <a:pt x="39762" y="1974931"/>
                </a:lnTo>
                <a:lnTo>
                  <a:pt x="30922" y="1925535"/>
                </a:lnTo>
                <a:lnTo>
                  <a:pt x="23209" y="1875290"/>
                </a:lnTo>
                <a:lnTo>
                  <a:pt x="16640" y="1824197"/>
                </a:lnTo>
                <a:lnTo>
                  <a:pt x="11230" y="1772255"/>
                </a:lnTo>
                <a:lnTo>
                  <a:pt x="6994" y="1719466"/>
                </a:lnTo>
                <a:lnTo>
                  <a:pt x="3949" y="1665829"/>
                </a:lnTo>
                <a:lnTo>
                  <a:pt x="2111" y="1611346"/>
                </a:lnTo>
                <a:lnTo>
                  <a:pt x="1495" y="1556015"/>
                </a:lnTo>
                <a:lnTo>
                  <a:pt x="0" y="0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13227031" y="5487498"/>
            <a:ext cx="2791460" cy="2957195"/>
          </a:xfrm>
          <a:custGeom>
            <a:avLst/>
            <a:gdLst/>
            <a:ahLst/>
            <a:cxnLst/>
            <a:rect l="l" t="t" r="r" b="b"/>
            <a:pathLst>
              <a:path w="2791459" h="2957195">
                <a:moveTo>
                  <a:pt x="2677322" y="56510"/>
                </a:moveTo>
                <a:lnTo>
                  <a:pt x="2681800" y="34636"/>
                </a:lnTo>
                <a:lnTo>
                  <a:pt x="2693968" y="16660"/>
                </a:lnTo>
                <a:lnTo>
                  <a:pt x="2711930" y="4482"/>
                </a:lnTo>
                <a:lnTo>
                  <a:pt x="2733787" y="0"/>
                </a:lnTo>
                <a:lnTo>
                  <a:pt x="2755644" y="4482"/>
                </a:lnTo>
                <a:lnTo>
                  <a:pt x="2773606" y="16660"/>
                </a:lnTo>
                <a:lnTo>
                  <a:pt x="2785775" y="34636"/>
                </a:lnTo>
                <a:lnTo>
                  <a:pt x="2790253" y="56510"/>
                </a:lnTo>
                <a:lnTo>
                  <a:pt x="2785775" y="78834"/>
                </a:lnTo>
                <a:lnTo>
                  <a:pt x="2773606" y="96760"/>
                </a:lnTo>
                <a:lnTo>
                  <a:pt x="2755644" y="108688"/>
                </a:lnTo>
                <a:lnTo>
                  <a:pt x="2733787" y="113020"/>
                </a:lnTo>
                <a:lnTo>
                  <a:pt x="2711930" y="108538"/>
                </a:lnTo>
                <a:lnTo>
                  <a:pt x="2693968" y="96360"/>
                </a:lnTo>
                <a:lnTo>
                  <a:pt x="2681800" y="78384"/>
                </a:lnTo>
                <a:lnTo>
                  <a:pt x="2677322" y="56510"/>
                </a:lnTo>
                <a:close/>
              </a:path>
              <a:path w="2791459" h="2957195">
                <a:moveTo>
                  <a:pt x="2678387" y="767681"/>
                </a:moveTo>
                <a:lnTo>
                  <a:pt x="2682865" y="745807"/>
                </a:lnTo>
                <a:lnTo>
                  <a:pt x="2695034" y="727831"/>
                </a:lnTo>
                <a:lnTo>
                  <a:pt x="2712995" y="715652"/>
                </a:lnTo>
                <a:lnTo>
                  <a:pt x="2734853" y="711171"/>
                </a:lnTo>
                <a:lnTo>
                  <a:pt x="2756710" y="715652"/>
                </a:lnTo>
                <a:lnTo>
                  <a:pt x="2774671" y="727831"/>
                </a:lnTo>
                <a:lnTo>
                  <a:pt x="2786840" y="745807"/>
                </a:lnTo>
                <a:lnTo>
                  <a:pt x="2791318" y="767681"/>
                </a:lnTo>
                <a:lnTo>
                  <a:pt x="2786840" y="789555"/>
                </a:lnTo>
                <a:lnTo>
                  <a:pt x="2774671" y="807531"/>
                </a:lnTo>
                <a:lnTo>
                  <a:pt x="2756710" y="819709"/>
                </a:lnTo>
                <a:lnTo>
                  <a:pt x="2734853" y="824191"/>
                </a:lnTo>
                <a:lnTo>
                  <a:pt x="2712995" y="819709"/>
                </a:lnTo>
                <a:lnTo>
                  <a:pt x="2695034" y="807531"/>
                </a:lnTo>
                <a:lnTo>
                  <a:pt x="2682865" y="789555"/>
                </a:lnTo>
                <a:lnTo>
                  <a:pt x="2678387" y="767681"/>
                </a:lnTo>
                <a:close/>
              </a:path>
              <a:path w="2791459" h="2957195">
                <a:moveTo>
                  <a:pt x="2678387" y="1477786"/>
                </a:moveTo>
                <a:lnTo>
                  <a:pt x="2682865" y="1455911"/>
                </a:lnTo>
                <a:lnTo>
                  <a:pt x="2695034" y="1437935"/>
                </a:lnTo>
                <a:lnTo>
                  <a:pt x="2712995" y="1425757"/>
                </a:lnTo>
                <a:lnTo>
                  <a:pt x="2734853" y="1421276"/>
                </a:lnTo>
                <a:lnTo>
                  <a:pt x="2756710" y="1425757"/>
                </a:lnTo>
                <a:lnTo>
                  <a:pt x="2774671" y="1437936"/>
                </a:lnTo>
                <a:lnTo>
                  <a:pt x="2786840" y="1455911"/>
                </a:lnTo>
                <a:lnTo>
                  <a:pt x="2791318" y="1477786"/>
                </a:lnTo>
                <a:lnTo>
                  <a:pt x="2786840" y="1500110"/>
                </a:lnTo>
                <a:lnTo>
                  <a:pt x="2774671" y="1518036"/>
                </a:lnTo>
                <a:lnTo>
                  <a:pt x="2756710" y="1529964"/>
                </a:lnTo>
                <a:lnTo>
                  <a:pt x="2734853" y="1534296"/>
                </a:lnTo>
                <a:lnTo>
                  <a:pt x="2712995" y="1529814"/>
                </a:lnTo>
                <a:lnTo>
                  <a:pt x="2695034" y="1517636"/>
                </a:lnTo>
                <a:lnTo>
                  <a:pt x="2682865" y="1499660"/>
                </a:lnTo>
                <a:lnTo>
                  <a:pt x="2678387" y="1477786"/>
                </a:lnTo>
                <a:close/>
              </a:path>
              <a:path w="2791459" h="2957195">
                <a:moveTo>
                  <a:pt x="2678387" y="2188957"/>
                </a:moveTo>
                <a:lnTo>
                  <a:pt x="2682865" y="2167082"/>
                </a:lnTo>
                <a:lnTo>
                  <a:pt x="2695034" y="2149106"/>
                </a:lnTo>
                <a:lnTo>
                  <a:pt x="2712995" y="2136928"/>
                </a:lnTo>
                <a:lnTo>
                  <a:pt x="2734853" y="2132447"/>
                </a:lnTo>
                <a:lnTo>
                  <a:pt x="2756710" y="2136928"/>
                </a:lnTo>
                <a:lnTo>
                  <a:pt x="2774671" y="2149107"/>
                </a:lnTo>
                <a:lnTo>
                  <a:pt x="2786840" y="2167082"/>
                </a:lnTo>
                <a:lnTo>
                  <a:pt x="2791318" y="2188957"/>
                </a:lnTo>
                <a:lnTo>
                  <a:pt x="2786840" y="2210831"/>
                </a:lnTo>
                <a:lnTo>
                  <a:pt x="2774671" y="2228807"/>
                </a:lnTo>
                <a:lnTo>
                  <a:pt x="2756710" y="2240985"/>
                </a:lnTo>
                <a:lnTo>
                  <a:pt x="2734853" y="2245466"/>
                </a:lnTo>
                <a:lnTo>
                  <a:pt x="2712995" y="2240985"/>
                </a:lnTo>
                <a:lnTo>
                  <a:pt x="2695034" y="2228807"/>
                </a:lnTo>
                <a:lnTo>
                  <a:pt x="2682865" y="2210831"/>
                </a:lnTo>
                <a:lnTo>
                  <a:pt x="2678387" y="2188957"/>
                </a:lnTo>
                <a:close/>
              </a:path>
              <a:path w="2791459" h="2957195">
                <a:moveTo>
                  <a:pt x="2677322" y="2899061"/>
                </a:moveTo>
                <a:lnTo>
                  <a:pt x="2681800" y="2877187"/>
                </a:lnTo>
                <a:lnTo>
                  <a:pt x="2693968" y="2859211"/>
                </a:lnTo>
                <a:lnTo>
                  <a:pt x="2711930" y="2847033"/>
                </a:lnTo>
                <a:lnTo>
                  <a:pt x="2733787" y="2842552"/>
                </a:lnTo>
                <a:lnTo>
                  <a:pt x="2755644" y="2847033"/>
                </a:lnTo>
                <a:lnTo>
                  <a:pt x="2773606" y="2859211"/>
                </a:lnTo>
                <a:lnTo>
                  <a:pt x="2785775" y="2877187"/>
                </a:lnTo>
                <a:lnTo>
                  <a:pt x="2790253" y="2899061"/>
                </a:lnTo>
                <a:lnTo>
                  <a:pt x="2785775" y="2920935"/>
                </a:lnTo>
                <a:lnTo>
                  <a:pt x="2773606" y="2938911"/>
                </a:lnTo>
                <a:lnTo>
                  <a:pt x="2755644" y="2951090"/>
                </a:lnTo>
                <a:lnTo>
                  <a:pt x="2733787" y="2955571"/>
                </a:lnTo>
                <a:lnTo>
                  <a:pt x="2711930" y="2951090"/>
                </a:lnTo>
                <a:lnTo>
                  <a:pt x="2693968" y="2938911"/>
                </a:lnTo>
                <a:lnTo>
                  <a:pt x="2681800" y="2920935"/>
                </a:lnTo>
                <a:lnTo>
                  <a:pt x="2677322" y="2899061"/>
                </a:lnTo>
                <a:close/>
              </a:path>
              <a:path w="2791459" h="2957195">
                <a:moveTo>
                  <a:pt x="2136104" y="56510"/>
                </a:moveTo>
                <a:close/>
              </a:path>
              <a:path w="2791459" h="2957195">
                <a:moveTo>
                  <a:pt x="2023173" y="56510"/>
                </a:moveTo>
                <a:lnTo>
                  <a:pt x="2027651" y="34635"/>
                </a:lnTo>
                <a:lnTo>
                  <a:pt x="2039819" y="16660"/>
                </a:lnTo>
                <a:lnTo>
                  <a:pt x="2057781" y="4481"/>
                </a:lnTo>
                <a:lnTo>
                  <a:pt x="2079638" y="0"/>
                </a:lnTo>
                <a:lnTo>
                  <a:pt x="2101496" y="4481"/>
                </a:lnTo>
                <a:lnTo>
                  <a:pt x="2119457" y="16660"/>
                </a:lnTo>
                <a:lnTo>
                  <a:pt x="2131626" y="34635"/>
                </a:lnTo>
                <a:lnTo>
                  <a:pt x="2136104" y="56510"/>
                </a:lnTo>
                <a:lnTo>
                  <a:pt x="2131626" y="78984"/>
                </a:lnTo>
                <a:lnTo>
                  <a:pt x="2119457" y="97159"/>
                </a:lnTo>
                <a:lnTo>
                  <a:pt x="2101496" y="109138"/>
                </a:lnTo>
                <a:lnTo>
                  <a:pt x="2079638" y="113020"/>
                </a:lnTo>
                <a:lnTo>
                  <a:pt x="2057781" y="108538"/>
                </a:lnTo>
                <a:lnTo>
                  <a:pt x="2039819" y="96360"/>
                </a:lnTo>
                <a:lnTo>
                  <a:pt x="2027651" y="78384"/>
                </a:lnTo>
                <a:lnTo>
                  <a:pt x="2023173" y="56510"/>
                </a:lnTo>
                <a:close/>
              </a:path>
              <a:path w="2791459" h="2957195">
                <a:moveTo>
                  <a:pt x="2023173" y="767681"/>
                </a:moveTo>
                <a:lnTo>
                  <a:pt x="2027651" y="745806"/>
                </a:lnTo>
                <a:lnTo>
                  <a:pt x="2039819" y="727831"/>
                </a:lnTo>
                <a:lnTo>
                  <a:pt x="2057781" y="715652"/>
                </a:lnTo>
                <a:lnTo>
                  <a:pt x="2079638" y="711171"/>
                </a:lnTo>
                <a:lnTo>
                  <a:pt x="2101496" y="715652"/>
                </a:lnTo>
                <a:lnTo>
                  <a:pt x="2119457" y="727831"/>
                </a:lnTo>
                <a:lnTo>
                  <a:pt x="2131626" y="745806"/>
                </a:lnTo>
                <a:lnTo>
                  <a:pt x="2136104" y="767681"/>
                </a:lnTo>
                <a:lnTo>
                  <a:pt x="2131626" y="789555"/>
                </a:lnTo>
                <a:lnTo>
                  <a:pt x="2119457" y="807531"/>
                </a:lnTo>
                <a:lnTo>
                  <a:pt x="2101496" y="819709"/>
                </a:lnTo>
                <a:lnTo>
                  <a:pt x="2079638" y="824191"/>
                </a:lnTo>
                <a:lnTo>
                  <a:pt x="2057781" y="819709"/>
                </a:lnTo>
                <a:lnTo>
                  <a:pt x="2039819" y="807531"/>
                </a:lnTo>
                <a:lnTo>
                  <a:pt x="2027651" y="789555"/>
                </a:lnTo>
                <a:lnTo>
                  <a:pt x="2023173" y="767681"/>
                </a:lnTo>
                <a:close/>
              </a:path>
              <a:path w="2791459" h="2957195">
                <a:moveTo>
                  <a:pt x="2023173" y="1477785"/>
                </a:moveTo>
                <a:lnTo>
                  <a:pt x="2027651" y="1455911"/>
                </a:lnTo>
                <a:lnTo>
                  <a:pt x="2039819" y="1437935"/>
                </a:lnTo>
                <a:lnTo>
                  <a:pt x="2057781" y="1425757"/>
                </a:lnTo>
                <a:lnTo>
                  <a:pt x="2079638" y="1421275"/>
                </a:lnTo>
                <a:lnTo>
                  <a:pt x="2101496" y="1425757"/>
                </a:lnTo>
                <a:lnTo>
                  <a:pt x="2119457" y="1437935"/>
                </a:lnTo>
                <a:lnTo>
                  <a:pt x="2131626" y="1455911"/>
                </a:lnTo>
                <a:lnTo>
                  <a:pt x="2136104" y="1477785"/>
                </a:lnTo>
                <a:lnTo>
                  <a:pt x="2131626" y="1500259"/>
                </a:lnTo>
                <a:lnTo>
                  <a:pt x="2119457" y="1518435"/>
                </a:lnTo>
                <a:lnTo>
                  <a:pt x="2101496" y="1530413"/>
                </a:lnTo>
                <a:lnTo>
                  <a:pt x="2079638" y="1534295"/>
                </a:lnTo>
                <a:lnTo>
                  <a:pt x="2057781" y="1529814"/>
                </a:lnTo>
                <a:lnTo>
                  <a:pt x="2039819" y="1517635"/>
                </a:lnTo>
                <a:lnTo>
                  <a:pt x="2027651" y="1499660"/>
                </a:lnTo>
                <a:lnTo>
                  <a:pt x="2023173" y="1477785"/>
                </a:lnTo>
                <a:close/>
              </a:path>
              <a:path w="2791459" h="2957195">
                <a:moveTo>
                  <a:pt x="2023173" y="2188956"/>
                </a:moveTo>
                <a:lnTo>
                  <a:pt x="2027651" y="2167082"/>
                </a:lnTo>
                <a:lnTo>
                  <a:pt x="2039819" y="2149106"/>
                </a:lnTo>
                <a:lnTo>
                  <a:pt x="2057781" y="2136928"/>
                </a:lnTo>
                <a:lnTo>
                  <a:pt x="2079638" y="2132446"/>
                </a:lnTo>
                <a:lnTo>
                  <a:pt x="2101496" y="2136928"/>
                </a:lnTo>
                <a:lnTo>
                  <a:pt x="2119457" y="2149106"/>
                </a:lnTo>
                <a:lnTo>
                  <a:pt x="2131626" y="2167082"/>
                </a:lnTo>
                <a:lnTo>
                  <a:pt x="2136104" y="2188956"/>
                </a:lnTo>
                <a:lnTo>
                  <a:pt x="2131626" y="2211280"/>
                </a:lnTo>
                <a:lnTo>
                  <a:pt x="2119457" y="2229206"/>
                </a:lnTo>
                <a:lnTo>
                  <a:pt x="2101496" y="2241135"/>
                </a:lnTo>
                <a:lnTo>
                  <a:pt x="2079638" y="2245466"/>
                </a:lnTo>
                <a:lnTo>
                  <a:pt x="2057781" y="2240985"/>
                </a:lnTo>
                <a:lnTo>
                  <a:pt x="2039819" y="2228806"/>
                </a:lnTo>
                <a:lnTo>
                  <a:pt x="2027651" y="2210831"/>
                </a:lnTo>
                <a:lnTo>
                  <a:pt x="2023173" y="2188956"/>
                </a:lnTo>
                <a:close/>
              </a:path>
              <a:path w="2791459" h="2957195">
                <a:moveTo>
                  <a:pt x="2023173" y="2900127"/>
                </a:moveTo>
                <a:lnTo>
                  <a:pt x="2027651" y="2878253"/>
                </a:lnTo>
                <a:lnTo>
                  <a:pt x="2039819" y="2860277"/>
                </a:lnTo>
                <a:lnTo>
                  <a:pt x="2057781" y="2848099"/>
                </a:lnTo>
                <a:lnTo>
                  <a:pt x="2079638" y="2843618"/>
                </a:lnTo>
                <a:lnTo>
                  <a:pt x="2101496" y="2848099"/>
                </a:lnTo>
                <a:lnTo>
                  <a:pt x="2119457" y="2860277"/>
                </a:lnTo>
                <a:lnTo>
                  <a:pt x="2131626" y="2878253"/>
                </a:lnTo>
                <a:lnTo>
                  <a:pt x="2136104" y="2900127"/>
                </a:lnTo>
                <a:lnTo>
                  <a:pt x="2131626" y="2922001"/>
                </a:lnTo>
                <a:lnTo>
                  <a:pt x="2119457" y="2939977"/>
                </a:lnTo>
                <a:lnTo>
                  <a:pt x="2101496" y="2952156"/>
                </a:lnTo>
                <a:lnTo>
                  <a:pt x="2079638" y="2956637"/>
                </a:lnTo>
                <a:lnTo>
                  <a:pt x="2057781" y="2952156"/>
                </a:lnTo>
                <a:lnTo>
                  <a:pt x="2039819" y="2939977"/>
                </a:lnTo>
                <a:lnTo>
                  <a:pt x="2027651" y="2922001"/>
                </a:lnTo>
                <a:lnTo>
                  <a:pt x="2023173" y="2900127"/>
                </a:lnTo>
                <a:close/>
              </a:path>
              <a:path w="2791459" h="2957195">
                <a:moveTo>
                  <a:pt x="1461713" y="56509"/>
                </a:moveTo>
                <a:close/>
              </a:path>
              <a:path w="2791459" h="2957195">
                <a:moveTo>
                  <a:pt x="1348782" y="56509"/>
                </a:moveTo>
                <a:lnTo>
                  <a:pt x="1353260" y="34635"/>
                </a:lnTo>
                <a:lnTo>
                  <a:pt x="1365428" y="16659"/>
                </a:lnTo>
                <a:lnTo>
                  <a:pt x="1383390" y="4481"/>
                </a:lnTo>
                <a:lnTo>
                  <a:pt x="1405247" y="0"/>
                </a:lnTo>
                <a:lnTo>
                  <a:pt x="1427104" y="4481"/>
                </a:lnTo>
                <a:lnTo>
                  <a:pt x="1445066" y="16659"/>
                </a:lnTo>
                <a:lnTo>
                  <a:pt x="1457235" y="34635"/>
                </a:lnTo>
                <a:lnTo>
                  <a:pt x="1461713" y="56509"/>
                </a:lnTo>
                <a:lnTo>
                  <a:pt x="1457235" y="78983"/>
                </a:lnTo>
                <a:lnTo>
                  <a:pt x="1445066" y="97159"/>
                </a:lnTo>
                <a:lnTo>
                  <a:pt x="1427104" y="109137"/>
                </a:lnTo>
                <a:lnTo>
                  <a:pt x="1405247" y="113019"/>
                </a:lnTo>
                <a:lnTo>
                  <a:pt x="1383390" y="108538"/>
                </a:lnTo>
                <a:lnTo>
                  <a:pt x="1365428" y="96359"/>
                </a:lnTo>
                <a:lnTo>
                  <a:pt x="1353260" y="78384"/>
                </a:lnTo>
                <a:lnTo>
                  <a:pt x="1348782" y="56509"/>
                </a:lnTo>
                <a:close/>
              </a:path>
              <a:path w="2791459" h="2957195">
                <a:moveTo>
                  <a:pt x="1348782" y="767680"/>
                </a:moveTo>
                <a:lnTo>
                  <a:pt x="1353260" y="745806"/>
                </a:lnTo>
                <a:lnTo>
                  <a:pt x="1365428" y="727830"/>
                </a:lnTo>
                <a:lnTo>
                  <a:pt x="1383390" y="715652"/>
                </a:lnTo>
                <a:lnTo>
                  <a:pt x="1405247" y="711170"/>
                </a:lnTo>
                <a:lnTo>
                  <a:pt x="1427104" y="715652"/>
                </a:lnTo>
                <a:lnTo>
                  <a:pt x="1445066" y="727830"/>
                </a:lnTo>
                <a:lnTo>
                  <a:pt x="1457235" y="745806"/>
                </a:lnTo>
                <a:lnTo>
                  <a:pt x="1461713" y="767680"/>
                </a:lnTo>
                <a:lnTo>
                  <a:pt x="1457235" y="789555"/>
                </a:lnTo>
                <a:lnTo>
                  <a:pt x="1445066" y="807530"/>
                </a:lnTo>
                <a:lnTo>
                  <a:pt x="1427104" y="819709"/>
                </a:lnTo>
                <a:lnTo>
                  <a:pt x="1405247" y="824190"/>
                </a:lnTo>
                <a:lnTo>
                  <a:pt x="1383390" y="819709"/>
                </a:lnTo>
                <a:lnTo>
                  <a:pt x="1365428" y="807530"/>
                </a:lnTo>
                <a:lnTo>
                  <a:pt x="1353260" y="789555"/>
                </a:lnTo>
                <a:lnTo>
                  <a:pt x="1348782" y="767680"/>
                </a:lnTo>
                <a:close/>
              </a:path>
              <a:path w="2791459" h="2957195">
                <a:moveTo>
                  <a:pt x="1348782" y="1478851"/>
                </a:moveTo>
                <a:lnTo>
                  <a:pt x="1353260" y="1456977"/>
                </a:lnTo>
                <a:lnTo>
                  <a:pt x="1365428" y="1439001"/>
                </a:lnTo>
                <a:lnTo>
                  <a:pt x="1383390" y="1426823"/>
                </a:lnTo>
                <a:lnTo>
                  <a:pt x="1405247" y="1422341"/>
                </a:lnTo>
                <a:lnTo>
                  <a:pt x="1427104" y="1426823"/>
                </a:lnTo>
                <a:lnTo>
                  <a:pt x="1445066" y="1439001"/>
                </a:lnTo>
                <a:lnTo>
                  <a:pt x="1457235" y="1456977"/>
                </a:lnTo>
                <a:lnTo>
                  <a:pt x="1461713" y="1478851"/>
                </a:lnTo>
                <a:lnTo>
                  <a:pt x="1457235" y="1500726"/>
                </a:lnTo>
                <a:lnTo>
                  <a:pt x="1445066" y="1518701"/>
                </a:lnTo>
                <a:lnTo>
                  <a:pt x="1427104" y="1530880"/>
                </a:lnTo>
                <a:lnTo>
                  <a:pt x="1405247" y="1535361"/>
                </a:lnTo>
                <a:lnTo>
                  <a:pt x="1383390" y="1530880"/>
                </a:lnTo>
                <a:lnTo>
                  <a:pt x="1365428" y="1518701"/>
                </a:lnTo>
                <a:lnTo>
                  <a:pt x="1353260" y="1500726"/>
                </a:lnTo>
                <a:lnTo>
                  <a:pt x="1348782" y="1478851"/>
                </a:lnTo>
                <a:close/>
              </a:path>
              <a:path w="2791459" h="2957195">
                <a:moveTo>
                  <a:pt x="1348782" y="2188956"/>
                </a:moveTo>
                <a:lnTo>
                  <a:pt x="1353260" y="2167082"/>
                </a:lnTo>
                <a:lnTo>
                  <a:pt x="1365428" y="2149106"/>
                </a:lnTo>
                <a:lnTo>
                  <a:pt x="1383390" y="2136928"/>
                </a:lnTo>
                <a:lnTo>
                  <a:pt x="1405247" y="2132446"/>
                </a:lnTo>
                <a:lnTo>
                  <a:pt x="1427104" y="2136928"/>
                </a:lnTo>
                <a:lnTo>
                  <a:pt x="1445066" y="2149106"/>
                </a:lnTo>
                <a:lnTo>
                  <a:pt x="1457235" y="2167082"/>
                </a:lnTo>
                <a:lnTo>
                  <a:pt x="1461713" y="2188956"/>
                </a:lnTo>
                <a:lnTo>
                  <a:pt x="1457235" y="2211280"/>
                </a:lnTo>
                <a:lnTo>
                  <a:pt x="1445066" y="2229206"/>
                </a:lnTo>
                <a:lnTo>
                  <a:pt x="1427104" y="2241134"/>
                </a:lnTo>
                <a:lnTo>
                  <a:pt x="1405247" y="2245466"/>
                </a:lnTo>
                <a:lnTo>
                  <a:pt x="1383390" y="2240985"/>
                </a:lnTo>
                <a:lnTo>
                  <a:pt x="1365428" y="2228806"/>
                </a:lnTo>
                <a:lnTo>
                  <a:pt x="1353260" y="2210830"/>
                </a:lnTo>
                <a:lnTo>
                  <a:pt x="1348782" y="2188956"/>
                </a:lnTo>
                <a:close/>
              </a:path>
              <a:path w="2791459" h="2957195">
                <a:moveTo>
                  <a:pt x="1348782" y="2900127"/>
                </a:moveTo>
                <a:lnTo>
                  <a:pt x="1353260" y="2878253"/>
                </a:lnTo>
                <a:lnTo>
                  <a:pt x="1365428" y="2860277"/>
                </a:lnTo>
                <a:lnTo>
                  <a:pt x="1383390" y="2848099"/>
                </a:lnTo>
                <a:lnTo>
                  <a:pt x="1405247" y="2843617"/>
                </a:lnTo>
                <a:lnTo>
                  <a:pt x="1427104" y="2848099"/>
                </a:lnTo>
                <a:lnTo>
                  <a:pt x="1445066" y="2860277"/>
                </a:lnTo>
                <a:lnTo>
                  <a:pt x="1457235" y="2878253"/>
                </a:lnTo>
                <a:lnTo>
                  <a:pt x="1461713" y="2900127"/>
                </a:lnTo>
                <a:lnTo>
                  <a:pt x="1457235" y="2922001"/>
                </a:lnTo>
                <a:lnTo>
                  <a:pt x="1445066" y="2939977"/>
                </a:lnTo>
                <a:lnTo>
                  <a:pt x="1427104" y="2952155"/>
                </a:lnTo>
                <a:lnTo>
                  <a:pt x="1405247" y="2956637"/>
                </a:lnTo>
                <a:lnTo>
                  <a:pt x="1383390" y="2952155"/>
                </a:lnTo>
                <a:lnTo>
                  <a:pt x="1365428" y="2939977"/>
                </a:lnTo>
                <a:lnTo>
                  <a:pt x="1353260" y="2922001"/>
                </a:lnTo>
                <a:lnTo>
                  <a:pt x="1348782" y="2900127"/>
                </a:lnTo>
                <a:close/>
              </a:path>
              <a:path w="2791459" h="2957195">
                <a:moveTo>
                  <a:pt x="806499" y="57575"/>
                </a:moveTo>
                <a:close/>
              </a:path>
              <a:path w="2791459" h="2957195">
                <a:moveTo>
                  <a:pt x="693567" y="57575"/>
                </a:moveTo>
                <a:lnTo>
                  <a:pt x="698045" y="35701"/>
                </a:lnTo>
                <a:lnTo>
                  <a:pt x="710214" y="17725"/>
                </a:lnTo>
                <a:lnTo>
                  <a:pt x="728176" y="5547"/>
                </a:lnTo>
                <a:lnTo>
                  <a:pt x="750033" y="1065"/>
                </a:lnTo>
                <a:lnTo>
                  <a:pt x="771890" y="5547"/>
                </a:lnTo>
                <a:lnTo>
                  <a:pt x="789852" y="17725"/>
                </a:lnTo>
                <a:lnTo>
                  <a:pt x="802021" y="35701"/>
                </a:lnTo>
                <a:lnTo>
                  <a:pt x="806499" y="57575"/>
                </a:lnTo>
                <a:lnTo>
                  <a:pt x="802021" y="79450"/>
                </a:lnTo>
                <a:lnTo>
                  <a:pt x="789852" y="97425"/>
                </a:lnTo>
                <a:lnTo>
                  <a:pt x="771890" y="109604"/>
                </a:lnTo>
                <a:lnTo>
                  <a:pt x="750033" y="114085"/>
                </a:lnTo>
                <a:lnTo>
                  <a:pt x="728176" y="109604"/>
                </a:lnTo>
                <a:lnTo>
                  <a:pt x="710214" y="97425"/>
                </a:lnTo>
                <a:lnTo>
                  <a:pt x="698045" y="79450"/>
                </a:lnTo>
                <a:lnTo>
                  <a:pt x="693567" y="57575"/>
                </a:lnTo>
                <a:close/>
              </a:path>
              <a:path w="2791459" h="2957195">
                <a:moveTo>
                  <a:pt x="693567" y="767680"/>
                </a:moveTo>
                <a:lnTo>
                  <a:pt x="698045" y="745806"/>
                </a:lnTo>
                <a:lnTo>
                  <a:pt x="710214" y="727830"/>
                </a:lnTo>
                <a:lnTo>
                  <a:pt x="728176" y="715652"/>
                </a:lnTo>
                <a:lnTo>
                  <a:pt x="750033" y="711170"/>
                </a:lnTo>
                <a:lnTo>
                  <a:pt x="771890" y="715652"/>
                </a:lnTo>
                <a:lnTo>
                  <a:pt x="789852" y="727830"/>
                </a:lnTo>
                <a:lnTo>
                  <a:pt x="802021" y="745806"/>
                </a:lnTo>
                <a:lnTo>
                  <a:pt x="806499" y="767680"/>
                </a:lnTo>
                <a:lnTo>
                  <a:pt x="802021" y="790004"/>
                </a:lnTo>
                <a:lnTo>
                  <a:pt x="789852" y="807930"/>
                </a:lnTo>
                <a:lnTo>
                  <a:pt x="771890" y="819858"/>
                </a:lnTo>
                <a:lnTo>
                  <a:pt x="750033" y="824190"/>
                </a:lnTo>
                <a:lnTo>
                  <a:pt x="728176" y="819708"/>
                </a:lnTo>
                <a:lnTo>
                  <a:pt x="710214" y="807530"/>
                </a:lnTo>
                <a:lnTo>
                  <a:pt x="698045" y="789554"/>
                </a:lnTo>
                <a:lnTo>
                  <a:pt x="693567" y="767680"/>
                </a:lnTo>
                <a:close/>
              </a:path>
              <a:path w="2791459" h="2957195">
                <a:moveTo>
                  <a:pt x="693567" y="1478851"/>
                </a:moveTo>
                <a:lnTo>
                  <a:pt x="698045" y="1456977"/>
                </a:lnTo>
                <a:lnTo>
                  <a:pt x="710214" y="1439001"/>
                </a:lnTo>
                <a:lnTo>
                  <a:pt x="728176" y="1426823"/>
                </a:lnTo>
                <a:lnTo>
                  <a:pt x="750033" y="1422341"/>
                </a:lnTo>
                <a:lnTo>
                  <a:pt x="771890" y="1426823"/>
                </a:lnTo>
                <a:lnTo>
                  <a:pt x="789852" y="1439001"/>
                </a:lnTo>
                <a:lnTo>
                  <a:pt x="802021" y="1456977"/>
                </a:lnTo>
                <a:lnTo>
                  <a:pt x="806499" y="1478851"/>
                </a:lnTo>
                <a:lnTo>
                  <a:pt x="802021" y="1500725"/>
                </a:lnTo>
                <a:lnTo>
                  <a:pt x="789852" y="1518701"/>
                </a:lnTo>
                <a:lnTo>
                  <a:pt x="771890" y="1530879"/>
                </a:lnTo>
                <a:lnTo>
                  <a:pt x="750033" y="1535361"/>
                </a:lnTo>
                <a:lnTo>
                  <a:pt x="728176" y="1530879"/>
                </a:lnTo>
                <a:lnTo>
                  <a:pt x="710214" y="1518701"/>
                </a:lnTo>
                <a:lnTo>
                  <a:pt x="698045" y="1500725"/>
                </a:lnTo>
                <a:lnTo>
                  <a:pt x="693567" y="1478851"/>
                </a:lnTo>
                <a:close/>
              </a:path>
              <a:path w="2791459" h="2957195">
                <a:moveTo>
                  <a:pt x="693567" y="2188956"/>
                </a:moveTo>
                <a:lnTo>
                  <a:pt x="698045" y="2167082"/>
                </a:lnTo>
                <a:lnTo>
                  <a:pt x="710214" y="2149106"/>
                </a:lnTo>
                <a:lnTo>
                  <a:pt x="728176" y="2136927"/>
                </a:lnTo>
                <a:lnTo>
                  <a:pt x="750033" y="2132446"/>
                </a:lnTo>
                <a:lnTo>
                  <a:pt x="771890" y="2136927"/>
                </a:lnTo>
                <a:lnTo>
                  <a:pt x="789852" y="2149106"/>
                </a:lnTo>
                <a:lnTo>
                  <a:pt x="802021" y="2167082"/>
                </a:lnTo>
                <a:lnTo>
                  <a:pt x="806499" y="2188956"/>
                </a:lnTo>
                <a:lnTo>
                  <a:pt x="802021" y="2211430"/>
                </a:lnTo>
                <a:lnTo>
                  <a:pt x="789852" y="2229606"/>
                </a:lnTo>
                <a:lnTo>
                  <a:pt x="771890" y="2241584"/>
                </a:lnTo>
                <a:lnTo>
                  <a:pt x="750033" y="2245466"/>
                </a:lnTo>
                <a:lnTo>
                  <a:pt x="728176" y="2240984"/>
                </a:lnTo>
                <a:lnTo>
                  <a:pt x="710214" y="2228806"/>
                </a:lnTo>
                <a:lnTo>
                  <a:pt x="698045" y="2210830"/>
                </a:lnTo>
                <a:lnTo>
                  <a:pt x="693567" y="2188956"/>
                </a:lnTo>
                <a:close/>
              </a:path>
              <a:path w="2791459" h="2957195">
                <a:moveTo>
                  <a:pt x="693567" y="2900127"/>
                </a:moveTo>
                <a:lnTo>
                  <a:pt x="698045" y="2878253"/>
                </a:lnTo>
                <a:lnTo>
                  <a:pt x="710214" y="2860277"/>
                </a:lnTo>
                <a:lnTo>
                  <a:pt x="728176" y="2848099"/>
                </a:lnTo>
                <a:lnTo>
                  <a:pt x="750033" y="2843617"/>
                </a:lnTo>
                <a:lnTo>
                  <a:pt x="771890" y="2848099"/>
                </a:lnTo>
                <a:lnTo>
                  <a:pt x="789852" y="2860277"/>
                </a:lnTo>
                <a:lnTo>
                  <a:pt x="802021" y="2878253"/>
                </a:lnTo>
                <a:lnTo>
                  <a:pt x="806499" y="2900127"/>
                </a:lnTo>
                <a:lnTo>
                  <a:pt x="802021" y="2922001"/>
                </a:lnTo>
                <a:lnTo>
                  <a:pt x="789852" y="2939977"/>
                </a:lnTo>
                <a:lnTo>
                  <a:pt x="771890" y="2952155"/>
                </a:lnTo>
                <a:lnTo>
                  <a:pt x="750033" y="2956637"/>
                </a:lnTo>
                <a:lnTo>
                  <a:pt x="728176" y="2952155"/>
                </a:lnTo>
                <a:lnTo>
                  <a:pt x="710214" y="2939977"/>
                </a:lnTo>
                <a:lnTo>
                  <a:pt x="698045" y="2922001"/>
                </a:lnTo>
                <a:lnTo>
                  <a:pt x="693567" y="2900127"/>
                </a:lnTo>
                <a:close/>
              </a:path>
              <a:path w="2791459" h="2957195">
                <a:moveTo>
                  <a:pt x="0" y="57575"/>
                </a:moveTo>
                <a:lnTo>
                  <a:pt x="4477" y="35701"/>
                </a:lnTo>
                <a:lnTo>
                  <a:pt x="16646" y="17725"/>
                </a:lnTo>
                <a:lnTo>
                  <a:pt x="34608" y="5547"/>
                </a:lnTo>
                <a:lnTo>
                  <a:pt x="56465" y="1065"/>
                </a:lnTo>
                <a:lnTo>
                  <a:pt x="78322" y="5547"/>
                </a:lnTo>
                <a:lnTo>
                  <a:pt x="96284" y="17725"/>
                </a:lnTo>
                <a:lnTo>
                  <a:pt x="108453" y="35702"/>
                </a:lnTo>
                <a:lnTo>
                  <a:pt x="112931" y="57576"/>
                </a:lnTo>
                <a:lnTo>
                  <a:pt x="108453" y="79450"/>
                </a:lnTo>
                <a:lnTo>
                  <a:pt x="96284" y="97425"/>
                </a:lnTo>
                <a:lnTo>
                  <a:pt x="78322" y="109604"/>
                </a:lnTo>
                <a:lnTo>
                  <a:pt x="56465" y="114085"/>
                </a:lnTo>
                <a:lnTo>
                  <a:pt x="34608" y="109604"/>
                </a:lnTo>
                <a:lnTo>
                  <a:pt x="16646" y="97425"/>
                </a:lnTo>
                <a:lnTo>
                  <a:pt x="4477" y="79450"/>
                </a:lnTo>
                <a:lnTo>
                  <a:pt x="0" y="57575"/>
                </a:lnTo>
                <a:close/>
              </a:path>
              <a:path w="2791459" h="2957195">
                <a:moveTo>
                  <a:pt x="0" y="767680"/>
                </a:moveTo>
                <a:lnTo>
                  <a:pt x="4477" y="745806"/>
                </a:lnTo>
                <a:lnTo>
                  <a:pt x="16646" y="727830"/>
                </a:lnTo>
                <a:lnTo>
                  <a:pt x="34608" y="715652"/>
                </a:lnTo>
                <a:lnTo>
                  <a:pt x="56465" y="711170"/>
                </a:lnTo>
                <a:lnTo>
                  <a:pt x="78322" y="715652"/>
                </a:lnTo>
                <a:lnTo>
                  <a:pt x="96284" y="727830"/>
                </a:lnTo>
                <a:lnTo>
                  <a:pt x="108453" y="745806"/>
                </a:lnTo>
                <a:lnTo>
                  <a:pt x="112931" y="767680"/>
                </a:lnTo>
                <a:lnTo>
                  <a:pt x="108453" y="790154"/>
                </a:lnTo>
                <a:lnTo>
                  <a:pt x="96284" y="808330"/>
                </a:lnTo>
                <a:lnTo>
                  <a:pt x="78322" y="820308"/>
                </a:lnTo>
                <a:lnTo>
                  <a:pt x="56465" y="824190"/>
                </a:lnTo>
                <a:lnTo>
                  <a:pt x="34608" y="819708"/>
                </a:lnTo>
                <a:lnTo>
                  <a:pt x="16646" y="807530"/>
                </a:lnTo>
                <a:lnTo>
                  <a:pt x="4477" y="789554"/>
                </a:lnTo>
                <a:lnTo>
                  <a:pt x="0" y="767680"/>
                </a:lnTo>
                <a:close/>
              </a:path>
              <a:path w="2791459" h="2957195">
                <a:moveTo>
                  <a:pt x="0" y="1478851"/>
                </a:moveTo>
                <a:lnTo>
                  <a:pt x="4477" y="1456977"/>
                </a:lnTo>
                <a:lnTo>
                  <a:pt x="16646" y="1439001"/>
                </a:lnTo>
                <a:lnTo>
                  <a:pt x="34608" y="1426823"/>
                </a:lnTo>
                <a:lnTo>
                  <a:pt x="56465" y="1422341"/>
                </a:lnTo>
                <a:lnTo>
                  <a:pt x="78322" y="1426823"/>
                </a:lnTo>
                <a:lnTo>
                  <a:pt x="96284" y="1439001"/>
                </a:lnTo>
                <a:lnTo>
                  <a:pt x="108453" y="1456977"/>
                </a:lnTo>
                <a:lnTo>
                  <a:pt x="112931" y="1478851"/>
                </a:lnTo>
                <a:lnTo>
                  <a:pt x="108453" y="1500725"/>
                </a:lnTo>
                <a:lnTo>
                  <a:pt x="96284" y="1518701"/>
                </a:lnTo>
                <a:lnTo>
                  <a:pt x="78322" y="1530879"/>
                </a:lnTo>
                <a:lnTo>
                  <a:pt x="56465" y="1535361"/>
                </a:lnTo>
                <a:lnTo>
                  <a:pt x="34608" y="1530879"/>
                </a:lnTo>
                <a:lnTo>
                  <a:pt x="16646" y="1518701"/>
                </a:lnTo>
                <a:lnTo>
                  <a:pt x="4477" y="1500725"/>
                </a:lnTo>
                <a:lnTo>
                  <a:pt x="0" y="1478851"/>
                </a:lnTo>
                <a:close/>
              </a:path>
              <a:path w="2791459" h="2957195">
                <a:moveTo>
                  <a:pt x="0" y="2188956"/>
                </a:moveTo>
                <a:lnTo>
                  <a:pt x="4477" y="2167082"/>
                </a:lnTo>
                <a:lnTo>
                  <a:pt x="16646" y="2149106"/>
                </a:lnTo>
                <a:lnTo>
                  <a:pt x="34608" y="2136927"/>
                </a:lnTo>
                <a:lnTo>
                  <a:pt x="56465" y="2132446"/>
                </a:lnTo>
                <a:lnTo>
                  <a:pt x="78322" y="2136927"/>
                </a:lnTo>
                <a:lnTo>
                  <a:pt x="96284" y="2149106"/>
                </a:lnTo>
                <a:lnTo>
                  <a:pt x="108453" y="2167082"/>
                </a:lnTo>
                <a:lnTo>
                  <a:pt x="112931" y="2188956"/>
                </a:lnTo>
                <a:lnTo>
                  <a:pt x="108453" y="2211430"/>
                </a:lnTo>
                <a:lnTo>
                  <a:pt x="96284" y="2229606"/>
                </a:lnTo>
                <a:lnTo>
                  <a:pt x="78322" y="2241584"/>
                </a:lnTo>
                <a:lnTo>
                  <a:pt x="56465" y="2245466"/>
                </a:lnTo>
                <a:lnTo>
                  <a:pt x="34608" y="2240984"/>
                </a:lnTo>
                <a:lnTo>
                  <a:pt x="16646" y="2228806"/>
                </a:lnTo>
                <a:lnTo>
                  <a:pt x="4477" y="2210830"/>
                </a:lnTo>
                <a:lnTo>
                  <a:pt x="0" y="2188956"/>
                </a:lnTo>
                <a:close/>
              </a:path>
              <a:path w="2791459" h="2957195">
                <a:moveTo>
                  <a:pt x="0" y="2900127"/>
                </a:moveTo>
                <a:lnTo>
                  <a:pt x="4477" y="2878253"/>
                </a:lnTo>
                <a:lnTo>
                  <a:pt x="16646" y="2860277"/>
                </a:lnTo>
                <a:lnTo>
                  <a:pt x="34608" y="2848099"/>
                </a:lnTo>
                <a:lnTo>
                  <a:pt x="56465" y="2843617"/>
                </a:lnTo>
                <a:lnTo>
                  <a:pt x="78322" y="2848099"/>
                </a:lnTo>
                <a:lnTo>
                  <a:pt x="96284" y="2860277"/>
                </a:lnTo>
                <a:lnTo>
                  <a:pt x="108453" y="2878253"/>
                </a:lnTo>
                <a:lnTo>
                  <a:pt x="112931" y="2900127"/>
                </a:lnTo>
                <a:lnTo>
                  <a:pt x="108453" y="2922001"/>
                </a:lnTo>
                <a:lnTo>
                  <a:pt x="96284" y="2939977"/>
                </a:lnTo>
                <a:lnTo>
                  <a:pt x="78322" y="2952155"/>
                </a:lnTo>
                <a:lnTo>
                  <a:pt x="56465" y="2956637"/>
                </a:lnTo>
                <a:lnTo>
                  <a:pt x="34608" y="2952155"/>
                </a:lnTo>
                <a:lnTo>
                  <a:pt x="16646" y="2939977"/>
                </a:lnTo>
                <a:lnTo>
                  <a:pt x="4477" y="2922001"/>
                </a:lnTo>
                <a:lnTo>
                  <a:pt x="0" y="2900127"/>
                </a:lnTo>
                <a:close/>
              </a:path>
            </a:pathLst>
          </a:custGeom>
          <a:solidFill>
            <a:srgbClr val="F6F4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12809628" y="8082025"/>
            <a:ext cx="700405" cy="700405"/>
          </a:xfrm>
          <a:custGeom>
            <a:avLst/>
            <a:gdLst/>
            <a:ahLst/>
            <a:cxnLst/>
            <a:rect l="l" t="t" r="r" b="b"/>
            <a:pathLst>
              <a:path w="700405" h="700404">
                <a:moveTo>
                  <a:pt x="0" y="350069"/>
                </a:moveTo>
                <a:lnTo>
                  <a:pt x="2632" y="307214"/>
                </a:lnTo>
                <a:lnTo>
                  <a:pt x="10490" y="265009"/>
                </a:lnTo>
                <a:lnTo>
                  <a:pt x="23456" y="224083"/>
                </a:lnTo>
                <a:lnTo>
                  <a:pt x="41335" y="185048"/>
                </a:lnTo>
                <a:lnTo>
                  <a:pt x="63859" y="148494"/>
                </a:lnTo>
                <a:lnTo>
                  <a:pt x="90685" y="114977"/>
                </a:lnTo>
                <a:lnTo>
                  <a:pt x="121411" y="84995"/>
                </a:lnTo>
                <a:lnTo>
                  <a:pt x="155581" y="58997"/>
                </a:lnTo>
                <a:lnTo>
                  <a:pt x="192676" y="37377"/>
                </a:lnTo>
                <a:lnTo>
                  <a:pt x="232134" y="20463"/>
                </a:lnTo>
                <a:lnTo>
                  <a:pt x="273366" y="8506"/>
                </a:lnTo>
                <a:lnTo>
                  <a:pt x="315756" y="1685"/>
                </a:lnTo>
                <a:lnTo>
                  <a:pt x="350069" y="0"/>
                </a:lnTo>
                <a:lnTo>
                  <a:pt x="358663" y="105"/>
                </a:lnTo>
                <a:lnTo>
                  <a:pt x="401435" y="3788"/>
                </a:lnTo>
                <a:lnTo>
                  <a:pt x="443435" y="12680"/>
                </a:lnTo>
                <a:lnTo>
                  <a:pt x="484035" y="26647"/>
                </a:lnTo>
                <a:lnTo>
                  <a:pt x="522620" y="45479"/>
                </a:lnTo>
                <a:lnTo>
                  <a:pt x="558606" y="68890"/>
                </a:lnTo>
                <a:lnTo>
                  <a:pt x="591455" y="96530"/>
                </a:lnTo>
                <a:lnTo>
                  <a:pt x="620677" y="127987"/>
                </a:lnTo>
                <a:lnTo>
                  <a:pt x="645828" y="162785"/>
                </a:lnTo>
                <a:lnTo>
                  <a:pt x="666529" y="200395"/>
                </a:lnTo>
                <a:lnTo>
                  <a:pt x="682470" y="240256"/>
                </a:lnTo>
                <a:lnTo>
                  <a:pt x="693413" y="281774"/>
                </a:lnTo>
                <a:lnTo>
                  <a:pt x="699191" y="324319"/>
                </a:lnTo>
                <a:lnTo>
                  <a:pt x="700139" y="350069"/>
                </a:lnTo>
                <a:lnTo>
                  <a:pt x="700034" y="358663"/>
                </a:lnTo>
                <a:lnTo>
                  <a:pt x="696350" y="401435"/>
                </a:lnTo>
                <a:lnTo>
                  <a:pt x="687459" y="443435"/>
                </a:lnTo>
                <a:lnTo>
                  <a:pt x="673492" y="484035"/>
                </a:lnTo>
                <a:lnTo>
                  <a:pt x="654659" y="522620"/>
                </a:lnTo>
                <a:lnTo>
                  <a:pt x="631248" y="558606"/>
                </a:lnTo>
                <a:lnTo>
                  <a:pt x="603608" y="591455"/>
                </a:lnTo>
                <a:lnTo>
                  <a:pt x="572151" y="620677"/>
                </a:lnTo>
                <a:lnTo>
                  <a:pt x="537354" y="645828"/>
                </a:lnTo>
                <a:lnTo>
                  <a:pt x="499743" y="666529"/>
                </a:lnTo>
                <a:lnTo>
                  <a:pt x="459882" y="682470"/>
                </a:lnTo>
                <a:lnTo>
                  <a:pt x="418365" y="693412"/>
                </a:lnTo>
                <a:lnTo>
                  <a:pt x="375819" y="699191"/>
                </a:lnTo>
                <a:lnTo>
                  <a:pt x="350069" y="700139"/>
                </a:lnTo>
                <a:lnTo>
                  <a:pt x="341476" y="700034"/>
                </a:lnTo>
                <a:lnTo>
                  <a:pt x="298703" y="696350"/>
                </a:lnTo>
                <a:lnTo>
                  <a:pt x="256704" y="687459"/>
                </a:lnTo>
                <a:lnTo>
                  <a:pt x="216103" y="673491"/>
                </a:lnTo>
                <a:lnTo>
                  <a:pt x="177518" y="654659"/>
                </a:lnTo>
                <a:lnTo>
                  <a:pt x="141533" y="631248"/>
                </a:lnTo>
                <a:lnTo>
                  <a:pt x="108684" y="603608"/>
                </a:lnTo>
                <a:lnTo>
                  <a:pt x="79462" y="572151"/>
                </a:lnTo>
                <a:lnTo>
                  <a:pt x="54310" y="537354"/>
                </a:lnTo>
                <a:lnTo>
                  <a:pt x="33610" y="499743"/>
                </a:lnTo>
                <a:lnTo>
                  <a:pt x="17669" y="459882"/>
                </a:lnTo>
                <a:lnTo>
                  <a:pt x="6726" y="418364"/>
                </a:lnTo>
                <a:lnTo>
                  <a:pt x="948" y="375819"/>
                </a:lnTo>
                <a:lnTo>
                  <a:pt x="0" y="350069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5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7161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965967" y="996953"/>
            <a:ext cx="10356065" cy="939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 b="1" i="0">
                <a:solidFill>
                  <a:srgbClr val="F6F4FA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819748" y="4465913"/>
            <a:ext cx="12648502" cy="3035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0" i="0">
                <a:solidFill>
                  <a:srgbClr val="17161B"/>
                </a:solidFill>
                <a:latin typeface="Roboto"/>
                <a:cs typeface="Roboto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2/18/2022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27729" y="1866900"/>
            <a:ext cx="10102272" cy="3426579"/>
          </a:xfrm>
          <a:prstGeom prst="rect">
            <a:avLst/>
          </a:prstGeom>
        </p:spPr>
        <p:txBody>
          <a:bodyPr vert="horz" wrap="square" lIns="0" tIns="78740" rIns="0" bIns="0" rtlCol="0">
            <a:spAutoFit/>
          </a:bodyPr>
          <a:lstStyle/>
          <a:p>
            <a:pPr marL="12700" marR="5080">
              <a:lnSpc>
                <a:spcPts val="8700"/>
              </a:lnSpc>
              <a:spcBef>
                <a:spcPts val="620"/>
              </a:spcBef>
            </a:pPr>
            <a:r>
              <a:rPr lang="en-US" sz="8000" b="1" dirty="0">
                <a:solidFill>
                  <a:schemeClr val="bg1"/>
                </a:solidFill>
              </a:rPr>
              <a:t>Telegram </a:t>
            </a:r>
            <a:r>
              <a:rPr lang="ru-RU" sz="8000" b="1" dirty="0">
                <a:solidFill>
                  <a:schemeClr val="bg1"/>
                </a:solidFill>
              </a:rPr>
              <a:t>бот для эмоционального анализа новостей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327729" y="7088795"/>
            <a:ext cx="7613650" cy="1499870"/>
          </a:xfrm>
          <a:prstGeom prst="rect">
            <a:avLst/>
          </a:prstGeom>
        </p:spPr>
        <p:txBody>
          <a:bodyPr vert="horz" wrap="square" lIns="0" tIns="768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05"/>
              </a:spcBef>
            </a:pPr>
            <a:r>
              <a:rPr sz="2800" spc="15" dirty="0">
                <a:solidFill>
                  <a:srgbClr val="F6F4FA"/>
                </a:solidFill>
                <a:latin typeface="Roboto"/>
                <a:cs typeface="Roboto"/>
              </a:rPr>
              <a:t>Ли</a:t>
            </a:r>
            <a:r>
              <a:rPr sz="2800" spc="-2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2800" spc="10" dirty="0">
                <a:solidFill>
                  <a:srgbClr val="F6F4FA"/>
                </a:solidFill>
                <a:latin typeface="Roboto"/>
                <a:cs typeface="Roboto"/>
              </a:rPr>
              <a:t>Михаил</a:t>
            </a:r>
            <a:r>
              <a:rPr sz="2800" spc="-15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2800" spc="-10" dirty="0">
                <a:solidFill>
                  <a:srgbClr val="F6F4FA"/>
                </a:solidFill>
                <a:latin typeface="Roboto"/>
                <a:cs typeface="Roboto"/>
              </a:rPr>
              <a:t>Русланович</a:t>
            </a:r>
            <a:endParaRPr sz="2800" dirty="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509"/>
              </a:spcBef>
            </a:pPr>
            <a:r>
              <a:rPr sz="2800" spc="-10" dirty="0">
                <a:solidFill>
                  <a:srgbClr val="F6F4FA"/>
                </a:solidFill>
                <a:latin typeface="Roboto"/>
                <a:cs typeface="Roboto"/>
              </a:rPr>
              <a:t>10</a:t>
            </a:r>
            <a:r>
              <a:rPr sz="2800" spc="-15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2800" dirty="0">
                <a:solidFill>
                  <a:srgbClr val="F6F4FA"/>
                </a:solidFill>
                <a:latin typeface="Roboto"/>
                <a:cs typeface="Roboto"/>
              </a:rPr>
              <a:t>класс</a:t>
            </a:r>
            <a:r>
              <a:rPr sz="2800" spc="-1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2800" spc="-70" dirty="0">
                <a:solidFill>
                  <a:srgbClr val="F6F4FA"/>
                </a:solidFill>
                <a:latin typeface="Roboto"/>
                <a:cs typeface="Roboto"/>
              </a:rPr>
              <a:t>"И"</a:t>
            </a:r>
            <a:r>
              <a:rPr sz="2800" spc="-15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2800" dirty="0">
                <a:solidFill>
                  <a:srgbClr val="F6F4FA"/>
                </a:solidFill>
                <a:latin typeface="Roboto"/>
                <a:cs typeface="Roboto"/>
              </a:rPr>
              <a:t>школы</a:t>
            </a:r>
            <a:r>
              <a:rPr sz="2800" spc="-1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2800" spc="-50" dirty="0">
                <a:solidFill>
                  <a:srgbClr val="F6F4FA"/>
                </a:solidFill>
                <a:latin typeface="Roboto"/>
                <a:cs typeface="Roboto"/>
              </a:rPr>
              <a:t>№1507</a:t>
            </a:r>
            <a:endParaRPr sz="2800" dirty="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509"/>
              </a:spcBef>
            </a:pPr>
            <a:r>
              <a:rPr sz="2800" spc="-20" dirty="0">
                <a:solidFill>
                  <a:srgbClr val="F6F4FA"/>
                </a:solidFill>
                <a:latin typeface="Roboto"/>
                <a:cs typeface="Roboto"/>
              </a:rPr>
              <a:t>Руководитель:</a:t>
            </a:r>
            <a:r>
              <a:rPr sz="2800" spc="-1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2800" spc="-25" dirty="0">
                <a:solidFill>
                  <a:srgbClr val="F6F4FA"/>
                </a:solidFill>
                <a:latin typeface="Roboto"/>
                <a:cs typeface="Roboto"/>
              </a:rPr>
              <a:t>Русаков</a:t>
            </a:r>
            <a:r>
              <a:rPr sz="2800" spc="-1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2800" spc="15" dirty="0">
                <a:solidFill>
                  <a:srgbClr val="F6F4FA"/>
                </a:solidFill>
                <a:latin typeface="Roboto"/>
                <a:cs typeface="Roboto"/>
              </a:rPr>
              <a:t>Алексей</a:t>
            </a:r>
            <a:r>
              <a:rPr sz="2800" spc="-1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2800" spc="5" dirty="0">
                <a:solidFill>
                  <a:srgbClr val="F6F4FA"/>
                </a:solidFill>
                <a:latin typeface="Roboto"/>
                <a:cs typeface="Roboto"/>
              </a:rPr>
              <a:t>Михайлович</a:t>
            </a:r>
            <a:endParaRPr sz="2800" dirty="0">
              <a:latin typeface="Roboto"/>
              <a:cs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274058" y="4893567"/>
            <a:ext cx="4014470" cy="5393055"/>
            <a:chOff x="14274058" y="4893567"/>
            <a:chExt cx="4014470" cy="5393055"/>
          </a:xfrm>
        </p:grpSpPr>
        <p:sp>
          <p:nvSpPr>
            <p:cNvPr id="3" name="object 3"/>
            <p:cNvSpPr/>
            <p:nvPr/>
          </p:nvSpPr>
          <p:spPr>
            <a:xfrm>
              <a:off x="16392472" y="6910116"/>
              <a:ext cx="1895475" cy="3376295"/>
            </a:xfrm>
            <a:custGeom>
              <a:avLst/>
              <a:gdLst/>
              <a:ahLst/>
              <a:cxnLst/>
              <a:rect l="l" t="t" r="r" b="b"/>
              <a:pathLst>
                <a:path w="1895475" h="3376295">
                  <a:moveTo>
                    <a:pt x="0" y="3376035"/>
                  </a:moveTo>
                  <a:lnTo>
                    <a:pt x="1895474" y="3376035"/>
                  </a:lnTo>
                  <a:lnTo>
                    <a:pt x="1895474" y="0"/>
                  </a:lnTo>
                  <a:lnTo>
                    <a:pt x="1848400" y="434"/>
                  </a:lnTo>
                  <a:lnTo>
                    <a:pt x="1801556" y="1737"/>
                  </a:lnTo>
                  <a:lnTo>
                    <a:pt x="1754958" y="3909"/>
                  </a:lnTo>
                  <a:lnTo>
                    <a:pt x="1708620" y="6949"/>
                  </a:lnTo>
                  <a:lnTo>
                    <a:pt x="1662559" y="10857"/>
                  </a:lnTo>
                  <a:lnTo>
                    <a:pt x="1616791" y="15632"/>
                  </a:lnTo>
                  <a:lnTo>
                    <a:pt x="1571332" y="21274"/>
                  </a:lnTo>
                  <a:lnTo>
                    <a:pt x="1526197" y="27782"/>
                  </a:lnTo>
                  <a:lnTo>
                    <a:pt x="1481401" y="35157"/>
                  </a:lnTo>
                  <a:lnTo>
                    <a:pt x="1436961" y="43398"/>
                  </a:lnTo>
                  <a:lnTo>
                    <a:pt x="1392893" y="52505"/>
                  </a:lnTo>
                  <a:lnTo>
                    <a:pt x="1349212" y="62477"/>
                  </a:lnTo>
                  <a:lnTo>
                    <a:pt x="1305934" y="73314"/>
                  </a:lnTo>
                  <a:lnTo>
                    <a:pt x="1263075" y="85016"/>
                  </a:lnTo>
                  <a:lnTo>
                    <a:pt x="1220650" y="97581"/>
                  </a:lnTo>
                  <a:lnTo>
                    <a:pt x="1178675" y="111011"/>
                  </a:lnTo>
                  <a:lnTo>
                    <a:pt x="1137167" y="125304"/>
                  </a:lnTo>
                  <a:lnTo>
                    <a:pt x="1096140" y="140461"/>
                  </a:lnTo>
                  <a:lnTo>
                    <a:pt x="1055610" y="156480"/>
                  </a:lnTo>
                  <a:lnTo>
                    <a:pt x="1015594" y="173361"/>
                  </a:lnTo>
                  <a:lnTo>
                    <a:pt x="976107" y="191105"/>
                  </a:lnTo>
                  <a:lnTo>
                    <a:pt x="937164" y="209711"/>
                  </a:lnTo>
                  <a:lnTo>
                    <a:pt x="898782" y="229178"/>
                  </a:lnTo>
                  <a:lnTo>
                    <a:pt x="860976" y="249506"/>
                  </a:lnTo>
                  <a:lnTo>
                    <a:pt x="823762" y="270695"/>
                  </a:lnTo>
                  <a:lnTo>
                    <a:pt x="787156" y="292744"/>
                  </a:lnTo>
                  <a:lnTo>
                    <a:pt x="751174" y="315653"/>
                  </a:lnTo>
                  <a:lnTo>
                    <a:pt x="715831" y="339422"/>
                  </a:lnTo>
                  <a:lnTo>
                    <a:pt x="681142" y="364050"/>
                  </a:lnTo>
                  <a:lnTo>
                    <a:pt x="647125" y="389538"/>
                  </a:lnTo>
                  <a:lnTo>
                    <a:pt x="613794" y="415884"/>
                  </a:lnTo>
                  <a:lnTo>
                    <a:pt x="581165" y="443088"/>
                  </a:lnTo>
                  <a:lnTo>
                    <a:pt x="549254" y="471150"/>
                  </a:lnTo>
                  <a:lnTo>
                    <a:pt x="518077" y="500069"/>
                  </a:lnTo>
                  <a:lnTo>
                    <a:pt x="487650" y="529846"/>
                  </a:lnTo>
                  <a:lnTo>
                    <a:pt x="457988" y="560480"/>
                  </a:lnTo>
                  <a:lnTo>
                    <a:pt x="429107" y="591970"/>
                  </a:lnTo>
                  <a:lnTo>
                    <a:pt x="401023" y="624316"/>
                  </a:lnTo>
                  <a:lnTo>
                    <a:pt x="373751" y="657519"/>
                  </a:lnTo>
                  <a:lnTo>
                    <a:pt x="347307" y="691576"/>
                  </a:lnTo>
                  <a:lnTo>
                    <a:pt x="321708" y="726489"/>
                  </a:lnTo>
                  <a:lnTo>
                    <a:pt x="296968" y="762257"/>
                  </a:lnTo>
                  <a:lnTo>
                    <a:pt x="273104" y="798879"/>
                  </a:lnTo>
                  <a:lnTo>
                    <a:pt x="250132" y="836355"/>
                  </a:lnTo>
                  <a:lnTo>
                    <a:pt x="228066" y="874684"/>
                  </a:lnTo>
                  <a:lnTo>
                    <a:pt x="206923" y="913868"/>
                  </a:lnTo>
                  <a:lnTo>
                    <a:pt x="186719" y="953904"/>
                  </a:lnTo>
                  <a:lnTo>
                    <a:pt x="167469" y="994792"/>
                  </a:lnTo>
                  <a:lnTo>
                    <a:pt x="149189" y="1036534"/>
                  </a:lnTo>
                  <a:lnTo>
                    <a:pt x="131895" y="1079127"/>
                  </a:lnTo>
                  <a:lnTo>
                    <a:pt x="115602" y="1122571"/>
                  </a:lnTo>
                  <a:lnTo>
                    <a:pt x="100327" y="1166867"/>
                  </a:lnTo>
                  <a:lnTo>
                    <a:pt x="86085" y="1212014"/>
                  </a:lnTo>
                  <a:lnTo>
                    <a:pt x="72892" y="1258011"/>
                  </a:lnTo>
                  <a:lnTo>
                    <a:pt x="60763" y="1304859"/>
                  </a:lnTo>
                  <a:lnTo>
                    <a:pt x="49715" y="1352556"/>
                  </a:lnTo>
                  <a:lnTo>
                    <a:pt x="39762" y="1401103"/>
                  </a:lnTo>
                  <a:lnTo>
                    <a:pt x="30922" y="1450499"/>
                  </a:lnTo>
                  <a:lnTo>
                    <a:pt x="23209" y="1500744"/>
                  </a:lnTo>
                  <a:lnTo>
                    <a:pt x="16640" y="1551838"/>
                  </a:lnTo>
                  <a:lnTo>
                    <a:pt x="11230" y="1603779"/>
                  </a:lnTo>
                  <a:lnTo>
                    <a:pt x="6994" y="1656568"/>
                  </a:lnTo>
                  <a:lnTo>
                    <a:pt x="3949" y="1710205"/>
                  </a:lnTo>
                  <a:lnTo>
                    <a:pt x="2111" y="1764689"/>
                  </a:lnTo>
                  <a:lnTo>
                    <a:pt x="1495" y="1820019"/>
                  </a:lnTo>
                  <a:lnTo>
                    <a:pt x="0" y="3376035"/>
                  </a:lnTo>
                  <a:close/>
                </a:path>
              </a:pathLst>
            </a:custGeom>
            <a:solidFill>
              <a:srgbClr val="215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4274058" y="4893567"/>
              <a:ext cx="2957195" cy="2791460"/>
            </a:xfrm>
            <a:custGeom>
              <a:avLst/>
              <a:gdLst/>
              <a:ahLst/>
              <a:cxnLst/>
              <a:rect l="l" t="t" r="r" b="b"/>
              <a:pathLst>
                <a:path w="2957194" h="2791459">
                  <a:moveTo>
                    <a:pt x="2900127" y="2677322"/>
                  </a:moveTo>
                  <a:lnTo>
                    <a:pt x="2922001" y="2681800"/>
                  </a:lnTo>
                  <a:lnTo>
                    <a:pt x="2939977" y="2693968"/>
                  </a:lnTo>
                  <a:lnTo>
                    <a:pt x="2952155" y="2711930"/>
                  </a:lnTo>
                  <a:lnTo>
                    <a:pt x="2956636" y="2733787"/>
                  </a:lnTo>
                  <a:lnTo>
                    <a:pt x="2952155" y="2755644"/>
                  </a:lnTo>
                  <a:lnTo>
                    <a:pt x="2939977" y="2773606"/>
                  </a:lnTo>
                  <a:lnTo>
                    <a:pt x="2922001" y="2785775"/>
                  </a:lnTo>
                  <a:lnTo>
                    <a:pt x="2900127" y="2790253"/>
                  </a:lnTo>
                  <a:lnTo>
                    <a:pt x="2877803" y="2785775"/>
                  </a:lnTo>
                  <a:lnTo>
                    <a:pt x="2859877" y="2773606"/>
                  </a:lnTo>
                  <a:lnTo>
                    <a:pt x="2847948" y="2755644"/>
                  </a:lnTo>
                  <a:lnTo>
                    <a:pt x="2843617" y="2733787"/>
                  </a:lnTo>
                  <a:lnTo>
                    <a:pt x="2848098" y="2711930"/>
                  </a:lnTo>
                  <a:lnTo>
                    <a:pt x="2860276" y="2693968"/>
                  </a:lnTo>
                  <a:lnTo>
                    <a:pt x="2878252" y="2681800"/>
                  </a:lnTo>
                  <a:lnTo>
                    <a:pt x="2900127" y="2677322"/>
                  </a:lnTo>
                  <a:close/>
                </a:path>
                <a:path w="2957194" h="2791459">
                  <a:moveTo>
                    <a:pt x="2188956" y="2678387"/>
                  </a:moveTo>
                  <a:lnTo>
                    <a:pt x="2210830" y="2682865"/>
                  </a:lnTo>
                  <a:lnTo>
                    <a:pt x="2228806" y="2695034"/>
                  </a:lnTo>
                  <a:lnTo>
                    <a:pt x="2240984" y="2712995"/>
                  </a:lnTo>
                  <a:lnTo>
                    <a:pt x="2245466" y="2734853"/>
                  </a:lnTo>
                  <a:lnTo>
                    <a:pt x="2240984" y="2756710"/>
                  </a:lnTo>
                  <a:lnTo>
                    <a:pt x="2228806" y="2774671"/>
                  </a:lnTo>
                  <a:lnTo>
                    <a:pt x="2210830" y="2786840"/>
                  </a:lnTo>
                  <a:lnTo>
                    <a:pt x="2188956" y="2791318"/>
                  </a:lnTo>
                  <a:lnTo>
                    <a:pt x="2167081" y="2786840"/>
                  </a:lnTo>
                  <a:lnTo>
                    <a:pt x="2149106" y="2774671"/>
                  </a:lnTo>
                  <a:lnTo>
                    <a:pt x="2136927" y="2756710"/>
                  </a:lnTo>
                  <a:lnTo>
                    <a:pt x="2132446" y="2734853"/>
                  </a:lnTo>
                  <a:lnTo>
                    <a:pt x="2136927" y="2712995"/>
                  </a:lnTo>
                  <a:lnTo>
                    <a:pt x="2149106" y="2695034"/>
                  </a:lnTo>
                  <a:lnTo>
                    <a:pt x="2167081" y="2682865"/>
                  </a:lnTo>
                  <a:lnTo>
                    <a:pt x="2188956" y="2678387"/>
                  </a:lnTo>
                  <a:close/>
                </a:path>
                <a:path w="2957194" h="2791459">
                  <a:moveTo>
                    <a:pt x="1478851" y="2678387"/>
                  </a:moveTo>
                  <a:lnTo>
                    <a:pt x="1500725" y="2682865"/>
                  </a:lnTo>
                  <a:lnTo>
                    <a:pt x="1518701" y="2695034"/>
                  </a:lnTo>
                  <a:lnTo>
                    <a:pt x="1530879" y="2712995"/>
                  </a:lnTo>
                  <a:lnTo>
                    <a:pt x="1535361" y="2734853"/>
                  </a:lnTo>
                  <a:lnTo>
                    <a:pt x="1530879" y="2756710"/>
                  </a:lnTo>
                  <a:lnTo>
                    <a:pt x="1518701" y="2774671"/>
                  </a:lnTo>
                  <a:lnTo>
                    <a:pt x="1500725" y="2786840"/>
                  </a:lnTo>
                  <a:lnTo>
                    <a:pt x="1478851" y="2791318"/>
                  </a:lnTo>
                  <a:lnTo>
                    <a:pt x="1456527" y="2786840"/>
                  </a:lnTo>
                  <a:lnTo>
                    <a:pt x="1438601" y="2774671"/>
                  </a:lnTo>
                  <a:lnTo>
                    <a:pt x="1426673" y="2756710"/>
                  </a:lnTo>
                  <a:lnTo>
                    <a:pt x="1422341" y="2734853"/>
                  </a:lnTo>
                  <a:lnTo>
                    <a:pt x="1426822" y="2712995"/>
                  </a:lnTo>
                  <a:lnTo>
                    <a:pt x="1439001" y="2695034"/>
                  </a:lnTo>
                  <a:lnTo>
                    <a:pt x="1456977" y="2682865"/>
                  </a:lnTo>
                  <a:lnTo>
                    <a:pt x="1478851" y="2678387"/>
                  </a:lnTo>
                  <a:close/>
                </a:path>
                <a:path w="2957194" h="2791459">
                  <a:moveTo>
                    <a:pt x="767680" y="2678387"/>
                  </a:moveTo>
                  <a:lnTo>
                    <a:pt x="789554" y="2682865"/>
                  </a:lnTo>
                  <a:lnTo>
                    <a:pt x="807530" y="2695034"/>
                  </a:lnTo>
                  <a:lnTo>
                    <a:pt x="819708" y="2712995"/>
                  </a:lnTo>
                  <a:lnTo>
                    <a:pt x="824190" y="2734853"/>
                  </a:lnTo>
                  <a:lnTo>
                    <a:pt x="819708" y="2756710"/>
                  </a:lnTo>
                  <a:lnTo>
                    <a:pt x="807530" y="2774671"/>
                  </a:lnTo>
                  <a:lnTo>
                    <a:pt x="789554" y="2786840"/>
                  </a:lnTo>
                  <a:lnTo>
                    <a:pt x="767680" y="2791318"/>
                  </a:lnTo>
                  <a:lnTo>
                    <a:pt x="745806" y="2786840"/>
                  </a:lnTo>
                  <a:lnTo>
                    <a:pt x="727830" y="2774671"/>
                  </a:lnTo>
                  <a:lnTo>
                    <a:pt x="715652" y="2756710"/>
                  </a:lnTo>
                  <a:lnTo>
                    <a:pt x="711170" y="2734853"/>
                  </a:lnTo>
                  <a:lnTo>
                    <a:pt x="715652" y="2712995"/>
                  </a:lnTo>
                  <a:lnTo>
                    <a:pt x="727830" y="2695034"/>
                  </a:lnTo>
                  <a:lnTo>
                    <a:pt x="745806" y="2682865"/>
                  </a:lnTo>
                  <a:lnTo>
                    <a:pt x="767680" y="2678387"/>
                  </a:lnTo>
                  <a:close/>
                </a:path>
                <a:path w="2957194" h="2791459">
                  <a:moveTo>
                    <a:pt x="57575" y="2677322"/>
                  </a:moveTo>
                  <a:lnTo>
                    <a:pt x="79449" y="2681800"/>
                  </a:lnTo>
                  <a:lnTo>
                    <a:pt x="97425" y="2693968"/>
                  </a:lnTo>
                  <a:lnTo>
                    <a:pt x="109604" y="2711930"/>
                  </a:lnTo>
                  <a:lnTo>
                    <a:pt x="114085" y="2733787"/>
                  </a:lnTo>
                  <a:lnTo>
                    <a:pt x="109604" y="2755644"/>
                  </a:lnTo>
                  <a:lnTo>
                    <a:pt x="97425" y="2773606"/>
                  </a:lnTo>
                  <a:lnTo>
                    <a:pt x="79449" y="2785775"/>
                  </a:lnTo>
                  <a:lnTo>
                    <a:pt x="57575" y="2790253"/>
                  </a:lnTo>
                  <a:lnTo>
                    <a:pt x="35701" y="2785775"/>
                  </a:lnTo>
                  <a:lnTo>
                    <a:pt x="17725" y="2773606"/>
                  </a:lnTo>
                  <a:lnTo>
                    <a:pt x="5547" y="2755644"/>
                  </a:lnTo>
                  <a:lnTo>
                    <a:pt x="1066" y="2733787"/>
                  </a:lnTo>
                  <a:lnTo>
                    <a:pt x="5547" y="2711930"/>
                  </a:lnTo>
                  <a:lnTo>
                    <a:pt x="17725" y="2693968"/>
                  </a:lnTo>
                  <a:lnTo>
                    <a:pt x="35701" y="2681800"/>
                  </a:lnTo>
                  <a:lnTo>
                    <a:pt x="57575" y="2677322"/>
                  </a:lnTo>
                  <a:close/>
                </a:path>
                <a:path w="2957194" h="2791459">
                  <a:moveTo>
                    <a:pt x="2900127" y="2136104"/>
                  </a:moveTo>
                  <a:close/>
                </a:path>
                <a:path w="2957194" h="2791459">
                  <a:moveTo>
                    <a:pt x="2900127" y="2023173"/>
                  </a:moveTo>
                  <a:lnTo>
                    <a:pt x="2922001" y="2027651"/>
                  </a:lnTo>
                  <a:lnTo>
                    <a:pt x="2939977" y="2039819"/>
                  </a:lnTo>
                  <a:lnTo>
                    <a:pt x="2952155" y="2057781"/>
                  </a:lnTo>
                  <a:lnTo>
                    <a:pt x="2956637" y="2079638"/>
                  </a:lnTo>
                  <a:lnTo>
                    <a:pt x="2952155" y="2101496"/>
                  </a:lnTo>
                  <a:lnTo>
                    <a:pt x="2939977" y="2119457"/>
                  </a:lnTo>
                  <a:lnTo>
                    <a:pt x="2922001" y="2131626"/>
                  </a:lnTo>
                  <a:lnTo>
                    <a:pt x="2900127" y="2136104"/>
                  </a:lnTo>
                  <a:lnTo>
                    <a:pt x="2877653" y="2131626"/>
                  </a:lnTo>
                  <a:lnTo>
                    <a:pt x="2859477" y="2119457"/>
                  </a:lnTo>
                  <a:lnTo>
                    <a:pt x="2847499" y="2101496"/>
                  </a:lnTo>
                  <a:lnTo>
                    <a:pt x="2843617" y="2079638"/>
                  </a:lnTo>
                  <a:lnTo>
                    <a:pt x="2848098" y="2057781"/>
                  </a:lnTo>
                  <a:lnTo>
                    <a:pt x="2860277" y="2039819"/>
                  </a:lnTo>
                  <a:lnTo>
                    <a:pt x="2878253" y="2027651"/>
                  </a:lnTo>
                  <a:lnTo>
                    <a:pt x="2900127" y="2023173"/>
                  </a:lnTo>
                  <a:close/>
                </a:path>
                <a:path w="2957194" h="2791459">
                  <a:moveTo>
                    <a:pt x="2188956" y="2023173"/>
                  </a:moveTo>
                  <a:lnTo>
                    <a:pt x="2210830" y="2027651"/>
                  </a:lnTo>
                  <a:lnTo>
                    <a:pt x="2228806" y="2039819"/>
                  </a:lnTo>
                  <a:lnTo>
                    <a:pt x="2240984" y="2057781"/>
                  </a:lnTo>
                  <a:lnTo>
                    <a:pt x="2245466" y="2079638"/>
                  </a:lnTo>
                  <a:lnTo>
                    <a:pt x="2240984" y="2101496"/>
                  </a:lnTo>
                  <a:lnTo>
                    <a:pt x="2228806" y="2119457"/>
                  </a:lnTo>
                  <a:lnTo>
                    <a:pt x="2210830" y="2131626"/>
                  </a:lnTo>
                  <a:lnTo>
                    <a:pt x="2188956" y="2136104"/>
                  </a:lnTo>
                  <a:lnTo>
                    <a:pt x="2167082" y="2131626"/>
                  </a:lnTo>
                  <a:lnTo>
                    <a:pt x="2149106" y="2119457"/>
                  </a:lnTo>
                  <a:lnTo>
                    <a:pt x="2136927" y="2101496"/>
                  </a:lnTo>
                  <a:lnTo>
                    <a:pt x="2132446" y="2079638"/>
                  </a:lnTo>
                  <a:lnTo>
                    <a:pt x="2136927" y="2057781"/>
                  </a:lnTo>
                  <a:lnTo>
                    <a:pt x="2149106" y="2039819"/>
                  </a:lnTo>
                  <a:lnTo>
                    <a:pt x="2167082" y="2027651"/>
                  </a:lnTo>
                  <a:lnTo>
                    <a:pt x="2188956" y="2023173"/>
                  </a:lnTo>
                  <a:close/>
                </a:path>
                <a:path w="2957194" h="2791459">
                  <a:moveTo>
                    <a:pt x="1478851" y="2023173"/>
                  </a:moveTo>
                  <a:lnTo>
                    <a:pt x="1500725" y="2027651"/>
                  </a:lnTo>
                  <a:lnTo>
                    <a:pt x="1518701" y="2039819"/>
                  </a:lnTo>
                  <a:lnTo>
                    <a:pt x="1530880" y="2057781"/>
                  </a:lnTo>
                  <a:lnTo>
                    <a:pt x="1535361" y="2079638"/>
                  </a:lnTo>
                  <a:lnTo>
                    <a:pt x="1530880" y="2101496"/>
                  </a:lnTo>
                  <a:lnTo>
                    <a:pt x="1518701" y="2119457"/>
                  </a:lnTo>
                  <a:lnTo>
                    <a:pt x="1500725" y="2131626"/>
                  </a:lnTo>
                  <a:lnTo>
                    <a:pt x="1478851" y="2136104"/>
                  </a:lnTo>
                  <a:lnTo>
                    <a:pt x="1456377" y="2131626"/>
                  </a:lnTo>
                  <a:lnTo>
                    <a:pt x="1438201" y="2119457"/>
                  </a:lnTo>
                  <a:lnTo>
                    <a:pt x="1426223" y="2101496"/>
                  </a:lnTo>
                  <a:lnTo>
                    <a:pt x="1422341" y="2079638"/>
                  </a:lnTo>
                  <a:lnTo>
                    <a:pt x="1426823" y="2057781"/>
                  </a:lnTo>
                  <a:lnTo>
                    <a:pt x="1439001" y="2039819"/>
                  </a:lnTo>
                  <a:lnTo>
                    <a:pt x="1456977" y="2027651"/>
                  </a:lnTo>
                  <a:lnTo>
                    <a:pt x="1478851" y="2023173"/>
                  </a:lnTo>
                  <a:close/>
                </a:path>
                <a:path w="2957194" h="2791459">
                  <a:moveTo>
                    <a:pt x="767680" y="2023173"/>
                  </a:moveTo>
                  <a:lnTo>
                    <a:pt x="789555" y="2027651"/>
                  </a:lnTo>
                  <a:lnTo>
                    <a:pt x="807530" y="2039819"/>
                  </a:lnTo>
                  <a:lnTo>
                    <a:pt x="819709" y="2057781"/>
                  </a:lnTo>
                  <a:lnTo>
                    <a:pt x="824190" y="2079638"/>
                  </a:lnTo>
                  <a:lnTo>
                    <a:pt x="819709" y="2101496"/>
                  </a:lnTo>
                  <a:lnTo>
                    <a:pt x="807530" y="2119457"/>
                  </a:lnTo>
                  <a:lnTo>
                    <a:pt x="789554" y="2131626"/>
                  </a:lnTo>
                  <a:lnTo>
                    <a:pt x="767680" y="2136104"/>
                  </a:lnTo>
                  <a:lnTo>
                    <a:pt x="745356" y="2131626"/>
                  </a:lnTo>
                  <a:lnTo>
                    <a:pt x="727430" y="2119457"/>
                  </a:lnTo>
                  <a:lnTo>
                    <a:pt x="715502" y="2101496"/>
                  </a:lnTo>
                  <a:lnTo>
                    <a:pt x="711170" y="2079638"/>
                  </a:lnTo>
                  <a:lnTo>
                    <a:pt x="715652" y="2057781"/>
                  </a:lnTo>
                  <a:lnTo>
                    <a:pt x="727830" y="2039819"/>
                  </a:lnTo>
                  <a:lnTo>
                    <a:pt x="745806" y="2027651"/>
                  </a:lnTo>
                  <a:lnTo>
                    <a:pt x="767680" y="2023173"/>
                  </a:lnTo>
                  <a:close/>
                </a:path>
                <a:path w="2957194" h="2791459">
                  <a:moveTo>
                    <a:pt x="56509" y="2023173"/>
                  </a:moveTo>
                  <a:lnTo>
                    <a:pt x="78383" y="2027651"/>
                  </a:lnTo>
                  <a:lnTo>
                    <a:pt x="96359" y="2039819"/>
                  </a:lnTo>
                  <a:lnTo>
                    <a:pt x="108538" y="2057781"/>
                  </a:lnTo>
                  <a:lnTo>
                    <a:pt x="113019" y="2079638"/>
                  </a:lnTo>
                  <a:lnTo>
                    <a:pt x="108538" y="2101496"/>
                  </a:lnTo>
                  <a:lnTo>
                    <a:pt x="96359" y="2119457"/>
                  </a:lnTo>
                  <a:lnTo>
                    <a:pt x="78383" y="2131626"/>
                  </a:lnTo>
                  <a:lnTo>
                    <a:pt x="56509" y="2136104"/>
                  </a:lnTo>
                  <a:lnTo>
                    <a:pt x="34635" y="2131626"/>
                  </a:lnTo>
                  <a:lnTo>
                    <a:pt x="16659" y="2119457"/>
                  </a:lnTo>
                  <a:lnTo>
                    <a:pt x="4481" y="2101496"/>
                  </a:lnTo>
                  <a:lnTo>
                    <a:pt x="0" y="2079638"/>
                  </a:lnTo>
                  <a:lnTo>
                    <a:pt x="4481" y="2057781"/>
                  </a:lnTo>
                  <a:lnTo>
                    <a:pt x="16659" y="2039819"/>
                  </a:lnTo>
                  <a:lnTo>
                    <a:pt x="34635" y="2027651"/>
                  </a:lnTo>
                  <a:lnTo>
                    <a:pt x="56509" y="2023173"/>
                  </a:lnTo>
                  <a:close/>
                </a:path>
                <a:path w="2957194" h="2791459">
                  <a:moveTo>
                    <a:pt x="2900127" y="1461713"/>
                  </a:moveTo>
                  <a:close/>
                </a:path>
                <a:path w="2957194" h="2791459">
                  <a:moveTo>
                    <a:pt x="2900127" y="1348782"/>
                  </a:moveTo>
                  <a:lnTo>
                    <a:pt x="2922001" y="1353260"/>
                  </a:lnTo>
                  <a:lnTo>
                    <a:pt x="2939977" y="1365428"/>
                  </a:lnTo>
                  <a:lnTo>
                    <a:pt x="2952156" y="1383390"/>
                  </a:lnTo>
                  <a:lnTo>
                    <a:pt x="2956637" y="1405247"/>
                  </a:lnTo>
                  <a:lnTo>
                    <a:pt x="2952156" y="1427104"/>
                  </a:lnTo>
                  <a:lnTo>
                    <a:pt x="2939977" y="1445066"/>
                  </a:lnTo>
                  <a:lnTo>
                    <a:pt x="2922001" y="1457235"/>
                  </a:lnTo>
                  <a:lnTo>
                    <a:pt x="2900127" y="1461713"/>
                  </a:lnTo>
                  <a:lnTo>
                    <a:pt x="2877653" y="1457235"/>
                  </a:lnTo>
                  <a:lnTo>
                    <a:pt x="2859477" y="1445066"/>
                  </a:lnTo>
                  <a:lnTo>
                    <a:pt x="2847499" y="1427104"/>
                  </a:lnTo>
                  <a:lnTo>
                    <a:pt x="2843617" y="1405247"/>
                  </a:lnTo>
                  <a:lnTo>
                    <a:pt x="2848099" y="1383390"/>
                  </a:lnTo>
                  <a:lnTo>
                    <a:pt x="2860277" y="1365428"/>
                  </a:lnTo>
                  <a:lnTo>
                    <a:pt x="2878253" y="1353260"/>
                  </a:lnTo>
                  <a:lnTo>
                    <a:pt x="2900127" y="1348782"/>
                  </a:lnTo>
                  <a:close/>
                </a:path>
                <a:path w="2957194" h="2791459">
                  <a:moveTo>
                    <a:pt x="2188956" y="1348782"/>
                  </a:moveTo>
                  <a:lnTo>
                    <a:pt x="2210830" y="1353260"/>
                  </a:lnTo>
                  <a:lnTo>
                    <a:pt x="2228806" y="1365428"/>
                  </a:lnTo>
                  <a:lnTo>
                    <a:pt x="2240985" y="1383390"/>
                  </a:lnTo>
                  <a:lnTo>
                    <a:pt x="2245466" y="1405247"/>
                  </a:lnTo>
                  <a:lnTo>
                    <a:pt x="2240985" y="1427104"/>
                  </a:lnTo>
                  <a:lnTo>
                    <a:pt x="2228806" y="1445066"/>
                  </a:lnTo>
                  <a:lnTo>
                    <a:pt x="2210830" y="1457235"/>
                  </a:lnTo>
                  <a:lnTo>
                    <a:pt x="2188956" y="1461713"/>
                  </a:lnTo>
                  <a:lnTo>
                    <a:pt x="2167082" y="1457235"/>
                  </a:lnTo>
                  <a:lnTo>
                    <a:pt x="2149106" y="1445066"/>
                  </a:lnTo>
                  <a:lnTo>
                    <a:pt x="2136928" y="1427104"/>
                  </a:lnTo>
                  <a:lnTo>
                    <a:pt x="2132446" y="1405247"/>
                  </a:lnTo>
                  <a:lnTo>
                    <a:pt x="2136928" y="1383390"/>
                  </a:lnTo>
                  <a:lnTo>
                    <a:pt x="2149106" y="1365428"/>
                  </a:lnTo>
                  <a:lnTo>
                    <a:pt x="2167082" y="1353260"/>
                  </a:lnTo>
                  <a:lnTo>
                    <a:pt x="2188956" y="1348782"/>
                  </a:lnTo>
                  <a:close/>
                </a:path>
                <a:path w="2957194" h="2791459">
                  <a:moveTo>
                    <a:pt x="1477785" y="1348782"/>
                  </a:moveTo>
                  <a:lnTo>
                    <a:pt x="1499660" y="1353260"/>
                  </a:lnTo>
                  <a:lnTo>
                    <a:pt x="1517635" y="1365428"/>
                  </a:lnTo>
                  <a:lnTo>
                    <a:pt x="1529814" y="1383390"/>
                  </a:lnTo>
                  <a:lnTo>
                    <a:pt x="1534295" y="1405247"/>
                  </a:lnTo>
                  <a:lnTo>
                    <a:pt x="1529814" y="1427104"/>
                  </a:lnTo>
                  <a:lnTo>
                    <a:pt x="1517635" y="1445066"/>
                  </a:lnTo>
                  <a:lnTo>
                    <a:pt x="1499659" y="1457235"/>
                  </a:lnTo>
                  <a:lnTo>
                    <a:pt x="1477785" y="1461713"/>
                  </a:lnTo>
                  <a:lnTo>
                    <a:pt x="1455911" y="1457235"/>
                  </a:lnTo>
                  <a:lnTo>
                    <a:pt x="1437935" y="1445066"/>
                  </a:lnTo>
                  <a:lnTo>
                    <a:pt x="1425757" y="1427104"/>
                  </a:lnTo>
                  <a:lnTo>
                    <a:pt x="1421275" y="1405247"/>
                  </a:lnTo>
                  <a:lnTo>
                    <a:pt x="1425757" y="1383390"/>
                  </a:lnTo>
                  <a:lnTo>
                    <a:pt x="1437935" y="1365428"/>
                  </a:lnTo>
                  <a:lnTo>
                    <a:pt x="1455911" y="1353260"/>
                  </a:lnTo>
                  <a:lnTo>
                    <a:pt x="1477785" y="1348782"/>
                  </a:lnTo>
                  <a:close/>
                </a:path>
                <a:path w="2957194" h="2791459">
                  <a:moveTo>
                    <a:pt x="767680" y="1348782"/>
                  </a:moveTo>
                  <a:lnTo>
                    <a:pt x="789555" y="1353260"/>
                  </a:lnTo>
                  <a:lnTo>
                    <a:pt x="807531" y="1365428"/>
                  </a:lnTo>
                  <a:lnTo>
                    <a:pt x="819709" y="1383390"/>
                  </a:lnTo>
                  <a:lnTo>
                    <a:pt x="824190" y="1405247"/>
                  </a:lnTo>
                  <a:lnTo>
                    <a:pt x="819709" y="1427104"/>
                  </a:lnTo>
                  <a:lnTo>
                    <a:pt x="807530" y="1445066"/>
                  </a:lnTo>
                  <a:lnTo>
                    <a:pt x="789555" y="1457235"/>
                  </a:lnTo>
                  <a:lnTo>
                    <a:pt x="767680" y="1461713"/>
                  </a:lnTo>
                  <a:lnTo>
                    <a:pt x="745356" y="1457235"/>
                  </a:lnTo>
                  <a:lnTo>
                    <a:pt x="727430" y="1445066"/>
                  </a:lnTo>
                  <a:lnTo>
                    <a:pt x="715502" y="1427104"/>
                  </a:lnTo>
                  <a:lnTo>
                    <a:pt x="711171" y="1405247"/>
                  </a:lnTo>
                  <a:lnTo>
                    <a:pt x="715652" y="1383390"/>
                  </a:lnTo>
                  <a:lnTo>
                    <a:pt x="727830" y="1365428"/>
                  </a:lnTo>
                  <a:lnTo>
                    <a:pt x="745806" y="1353260"/>
                  </a:lnTo>
                  <a:lnTo>
                    <a:pt x="767680" y="1348782"/>
                  </a:lnTo>
                  <a:close/>
                </a:path>
                <a:path w="2957194" h="2791459">
                  <a:moveTo>
                    <a:pt x="56510" y="1348782"/>
                  </a:moveTo>
                  <a:lnTo>
                    <a:pt x="78384" y="1353260"/>
                  </a:lnTo>
                  <a:lnTo>
                    <a:pt x="96360" y="1365428"/>
                  </a:lnTo>
                  <a:lnTo>
                    <a:pt x="108538" y="1383390"/>
                  </a:lnTo>
                  <a:lnTo>
                    <a:pt x="113019" y="1405247"/>
                  </a:lnTo>
                  <a:lnTo>
                    <a:pt x="108538" y="1427104"/>
                  </a:lnTo>
                  <a:lnTo>
                    <a:pt x="96360" y="1445066"/>
                  </a:lnTo>
                  <a:lnTo>
                    <a:pt x="78384" y="1457235"/>
                  </a:lnTo>
                  <a:lnTo>
                    <a:pt x="56510" y="1461713"/>
                  </a:lnTo>
                  <a:lnTo>
                    <a:pt x="34635" y="1457235"/>
                  </a:lnTo>
                  <a:lnTo>
                    <a:pt x="16660" y="1445066"/>
                  </a:lnTo>
                  <a:lnTo>
                    <a:pt x="4481" y="1427104"/>
                  </a:lnTo>
                  <a:lnTo>
                    <a:pt x="0" y="1405247"/>
                  </a:lnTo>
                  <a:lnTo>
                    <a:pt x="4481" y="1383390"/>
                  </a:lnTo>
                  <a:lnTo>
                    <a:pt x="16660" y="1365428"/>
                  </a:lnTo>
                  <a:lnTo>
                    <a:pt x="34635" y="1353260"/>
                  </a:lnTo>
                  <a:lnTo>
                    <a:pt x="56510" y="1348782"/>
                  </a:lnTo>
                  <a:close/>
                </a:path>
                <a:path w="2957194" h="2791459">
                  <a:moveTo>
                    <a:pt x="2899061" y="806499"/>
                  </a:moveTo>
                  <a:close/>
                </a:path>
                <a:path w="2957194" h="2791459">
                  <a:moveTo>
                    <a:pt x="2899061" y="693567"/>
                  </a:moveTo>
                  <a:lnTo>
                    <a:pt x="2920935" y="698045"/>
                  </a:lnTo>
                  <a:lnTo>
                    <a:pt x="2938911" y="710214"/>
                  </a:lnTo>
                  <a:lnTo>
                    <a:pt x="2951090" y="728176"/>
                  </a:lnTo>
                  <a:lnTo>
                    <a:pt x="2955571" y="750033"/>
                  </a:lnTo>
                  <a:lnTo>
                    <a:pt x="2951090" y="771890"/>
                  </a:lnTo>
                  <a:lnTo>
                    <a:pt x="2938911" y="789852"/>
                  </a:lnTo>
                  <a:lnTo>
                    <a:pt x="2920935" y="802021"/>
                  </a:lnTo>
                  <a:lnTo>
                    <a:pt x="2899061" y="806499"/>
                  </a:lnTo>
                  <a:lnTo>
                    <a:pt x="2877187" y="802021"/>
                  </a:lnTo>
                  <a:lnTo>
                    <a:pt x="2859211" y="789852"/>
                  </a:lnTo>
                  <a:lnTo>
                    <a:pt x="2847033" y="771890"/>
                  </a:lnTo>
                  <a:lnTo>
                    <a:pt x="2842551" y="750033"/>
                  </a:lnTo>
                  <a:lnTo>
                    <a:pt x="2847033" y="728176"/>
                  </a:lnTo>
                  <a:lnTo>
                    <a:pt x="2859211" y="710214"/>
                  </a:lnTo>
                  <a:lnTo>
                    <a:pt x="2877187" y="698045"/>
                  </a:lnTo>
                  <a:lnTo>
                    <a:pt x="2899061" y="693567"/>
                  </a:lnTo>
                  <a:close/>
                </a:path>
                <a:path w="2957194" h="2791459">
                  <a:moveTo>
                    <a:pt x="2188956" y="693567"/>
                  </a:moveTo>
                  <a:lnTo>
                    <a:pt x="2210831" y="698045"/>
                  </a:lnTo>
                  <a:lnTo>
                    <a:pt x="2228807" y="710214"/>
                  </a:lnTo>
                  <a:lnTo>
                    <a:pt x="2240985" y="728176"/>
                  </a:lnTo>
                  <a:lnTo>
                    <a:pt x="2245466" y="750033"/>
                  </a:lnTo>
                  <a:lnTo>
                    <a:pt x="2240985" y="771890"/>
                  </a:lnTo>
                  <a:lnTo>
                    <a:pt x="2228807" y="789852"/>
                  </a:lnTo>
                  <a:lnTo>
                    <a:pt x="2210831" y="802021"/>
                  </a:lnTo>
                  <a:lnTo>
                    <a:pt x="2188956" y="806499"/>
                  </a:lnTo>
                  <a:lnTo>
                    <a:pt x="2166632" y="802021"/>
                  </a:lnTo>
                  <a:lnTo>
                    <a:pt x="2148707" y="789852"/>
                  </a:lnTo>
                  <a:lnTo>
                    <a:pt x="2136778" y="771890"/>
                  </a:lnTo>
                  <a:lnTo>
                    <a:pt x="2132447" y="750033"/>
                  </a:lnTo>
                  <a:lnTo>
                    <a:pt x="2136928" y="728176"/>
                  </a:lnTo>
                  <a:lnTo>
                    <a:pt x="2149106" y="710214"/>
                  </a:lnTo>
                  <a:lnTo>
                    <a:pt x="2167082" y="698045"/>
                  </a:lnTo>
                  <a:lnTo>
                    <a:pt x="2188956" y="693567"/>
                  </a:lnTo>
                  <a:close/>
                </a:path>
                <a:path w="2957194" h="2791459">
                  <a:moveTo>
                    <a:pt x="1477786" y="693567"/>
                  </a:moveTo>
                  <a:lnTo>
                    <a:pt x="1499660" y="698045"/>
                  </a:lnTo>
                  <a:lnTo>
                    <a:pt x="1517636" y="710214"/>
                  </a:lnTo>
                  <a:lnTo>
                    <a:pt x="1529814" y="728176"/>
                  </a:lnTo>
                  <a:lnTo>
                    <a:pt x="1534295" y="750033"/>
                  </a:lnTo>
                  <a:lnTo>
                    <a:pt x="1529814" y="771890"/>
                  </a:lnTo>
                  <a:lnTo>
                    <a:pt x="1517636" y="789852"/>
                  </a:lnTo>
                  <a:lnTo>
                    <a:pt x="1499660" y="802021"/>
                  </a:lnTo>
                  <a:lnTo>
                    <a:pt x="1477786" y="806499"/>
                  </a:lnTo>
                  <a:lnTo>
                    <a:pt x="1455911" y="802021"/>
                  </a:lnTo>
                  <a:lnTo>
                    <a:pt x="1437935" y="789852"/>
                  </a:lnTo>
                  <a:lnTo>
                    <a:pt x="1425757" y="771890"/>
                  </a:lnTo>
                  <a:lnTo>
                    <a:pt x="1421276" y="750033"/>
                  </a:lnTo>
                  <a:lnTo>
                    <a:pt x="1425757" y="728176"/>
                  </a:lnTo>
                  <a:lnTo>
                    <a:pt x="1437935" y="710214"/>
                  </a:lnTo>
                  <a:lnTo>
                    <a:pt x="1455911" y="698045"/>
                  </a:lnTo>
                  <a:lnTo>
                    <a:pt x="1477786" y="693567"/>
                  </a:lnTo>
                  <a:close/>
                </a:path>
                <a:path w="2957194" h="2791459">
                  <a:moveTo>
                    <a:pt x="767681" y="693567"/>
                  </a:moveTo>
                  <a:lnTo>
                    <a:pt x="789555" y="698045"/>
                  </a:lnTo>
                  <a:lnTo>
                    <a:pt x="807531" y="710214"/>
                  </a:lnTo>
                  <a:lnTo>
                    <a:pt x="819709" y="728176"/>
                  </a:lnTo>
                  <a:lnTo>
                    <a:pt x="824191" y="750033"/>
                  </a:lnTo>
                  <a:lnTo>
                    <a:pt x="819709" y="771890"/>
                  </a:lnTo>
                  <a:lnTo>
                    <a:pt x="807531" y="789852"/>
                  </a:lnTo>
                  <a:lnTo>
                    <a:pt x="789555" y="802021"/>
                  </a:lnTo>
                  <a:lnTo>
                    <a:pt x="767681" y="806499"/>
                  </a:lnTo>
                  <a:lnTo>
                    <a:pt x="745207" y="802021"/>
                  </a:lnTo>
                  <a:lnTo>
                    <a:pt x="727031" y="789852"/>
                  </a:lnTo>
                  <a:lnTo>
                    <a:pt x="715053" y="771890"/>
                  </a:lnTo>
                  <a:lnTo>
                    <a:pt x="711171" y="750033"/>
                  </a:lnTo>
                  <a:lnTo>
                    <a:pt x="715652" y="728176"/>
                  </a:lnTo>
                  <a:lnTo>
                    <a:pt x="727831" y="710214"/>
                  </a:lnTo>
                  <a:lnTo>
                    <a:pt x="745806" y="698045"/>
                  </a:lnTo>
                  <a:lnTo>
                    <a:pt x="767681" y="693567"/>
                  </a:lnTo>
                  <a:close/>
                </a:path>
                <a:path w="2957194" h="2791459">
                  <a:moveTo>
                    <a:pt x="56510" y="693567"/>
                  </a:moveTo>
                  <a:lnTo>
                    <a:pt x="78384" y="698045"/>
                  </a:lnTo>
                  <a:lnTo>
                    <a:pt x="96360" y="710214"/>
                  </a:lnTo>
                  <a:lnTo>
                    <a:pt x="108538" y="728176"/>
                  </a:lnTo>
                  <a:lnTo>
                    <a:pt x="113019" y="750033"/>
                  </a:lnTo>
                  <a:lnTo>
                    <a:pt x="108538" y="771890"/>
                  </a:lnTo>
                  <a:lnTo>
                    <a:pt x="96360" y="789852"/>
                  </a:lnTo>
                  <a:lnTo>
                    <a:pt x="78384" y="802021"/>
                  </a:lnTo>
                  <a:lnTo>
                    <a:pt x="56510" y="806499"/>
                  </a:lnTo>
                  <a:lnTo>
                    <a:pt x="34635" y="802021"/>
                  </a:lnTo>
                  <a:lnTo>
                    <a:pt x="16660" y="789852"/>
                  </a:lnTo>
                  <a:lnTo>
                    <a:pt x="4481" y="771890"/>
                  </a:lnTo>
                  <a:lnTo>
                    <a:pt x="0" y="750033"/>
                  </a:lnTo>
                  <a:lnTo>
                    <a:pt x="4481" y="728176"/>
                  </a:lnTo>
                  <a:lnTo>
                    <a:pt x="16660" y="710214"/>
                  </a:lnTo>
                  <a:lnTo>
                    <a:pt x="34635" y="698045"/>
                  </a:lnTo>
                  <a:lnTo>
                    <a:pt x="56510" y="693567"/>
                  </a:lnTo>
                  <a:close/>
                </a:path>
                <a:path w="2957194" h="2791459">
                  <a:moveTo>
                    <a:pt x="2899061" y="0"/>
                  </a:moveTo>
                  <a:lnTo>
                    <a:pt x="2920935" y="4477"/>
                  </a:lnTo>
                  <a:lnTo>
                    <a:pt x="2938911" y="16646"/>
                  </a:lnTo>
                  <a:lnTo>
                    <a:pt x="2951090" y="34608"/>
                  </a:lnTo>
                  <a:lnTo>
                    <a:pt x="2955571" y="56465"/>
                  </a:lnTo>
                  <a:lnTo>
                    <a:pt x="2951090" y="78322"/>
                  </a:lnTo>
                  <a:lnTo>
                    <a:pt x="2938911" y="96284"/>
                  </a:lnTo>
                  <a:lnTo>
                    <a:pt x="2920935" y="108453"/>
                  </a:lnTo>
                  <a:lnTo>
                    <a:pt x="2899061" y="112931"/>
                  </a:lnTo>
                  <a:lnTo>
                    <a:pt x="2877187" y="108453"/>
                  </a:lnTo>
                  <a:lnTo>
                    <a:pt x="2859211" y="96284"/>
                  </a:lnTo>
                  <a:lnTo>
                    <a:pt x="2847033" y="78322"/>
                  </a:lnTo>
                  <a:lnTo>
                    <a:pt x="2842551" y="56465"/>
                  </a:lnTo>
                  <a:lnTo>
                    <a:pt x="2847033" y="34608"/>
                  </a:lnTo>
                  <a:lnTo>
                    <a:pt x="2859211" y="16646"/>
                  </a:lnTo>
                  <a:lnTo>
                    <a:pt x="2877187" y="4477"/>
                  </a:lnTo>
                  <a:lnTo>
                    <a:pt x="2899061" y="0"/>
                  </a:lnTo>
                  <a:close/>
                </a:path>
                <a:path w="2957194" h="2791459">
                  <a:moveTo>
                    <a:pt x="2188956" y="0"/>
                  </a:moveTo>
                  <a:lnTo>
                    <a:pt x="2210831" y="4477"/>
                  </a:lnTo>
                  <a:lnTo>
                    <a:pt x="2228807" y="16646"/>
                  </a:lnTo>
                  <a:lnTo>
                    <a:pt x="2240985" y="34608"/>
                  </a:lnTo>
                  <a:lnTo>
                    <a:pt x="2245466" y="56465"/>
                  </a:lnTo>
                  <a:lnTo>
                    <a:pt x="2240985" y="78322"/>
                  </a:lnTo>
                  <a:lnTo>
                    <a:pt x="2228806" y="96284"/>
                  </a:lnTo>
                  <a:lnTo>
                    <a:pt x="2210830" y="108453"/>
                  </a:lnTo>
                  <a:lnTo>
                    <a:pt x="2188956" y="112931"/>
                  </a:lnTo>
                  <a:lnTo>
                    <a:pt x="2166482" y="108453"/>
                  </a:lnTo>
                  <a:lnTo>
                    <a:pt x="2148307" y="96284"/>
                  </a:lnTo>
                  <a:lnTo>
                    <a:pt x="2136328" y="78322"/>
                  </a:lnTo>
                  <a:lnTo>
                    <a:pt x="2132447" y="56465"/>
                  </a:lnTo>
                  <a:lnTo>
                    <a:pt x="2136928" y="34608"/>
                  </a:lnTo>
                  <a:lnTo>
                    <a:pt x="2149106" y="16646"/>
                  </a:lnTo>
                  <a:lnTo>
                    <a:pt x="2167082" y="4477"/>
                  </a:lnTo>
                  <a:lnTo>
                    <a:pt x="2188956" y="0"/>
                  </a:lnTo>
                  <a:close/>
                </a:path>
                <a:path w="2957194" h="2791459">
                  <a:moveTo>
                    <a:pt x="1477786" y="0"/>
                  </a:moveTo>
                  <a:lnTo>
                    <a:pt x="1499660" y="4477"/>
                  </a:lnTo>
                  <a:lnTo>
                    <a:pt x="1517636" y="16646"/>
                  </a:lnTo>
                  <a:lnTo>
                    <a:pt x="1529814" y="34608"/>
                  </a:lnTo>
                  <a:lnTo>
                    <a:pt x="1534295" y="56465"/>
                  </a:lnTo>
                  <a:lnTo>
                    <a:pt x="1529814" y="78322"/>
                  </a:lnTo>
                  <a:lnTo>
                    <a:pt x="1517636" y="96284"/>
                  </a:lnTo>
                  <a:lnTo>
                    <a:pt x="1499659" y="108453"/>
                  </a:lnTo>
                  <a:lnTo>
                    <a:pt x="1477786" y="112931"/>
                  </a:lnTo>
                  <a:lnTo>
                    <a:pt x="1455911" y="108453"/>
                  </a:lnTo>
                  <a:lnTo>
                    <a:pt x="1437935" y="96284"/>
                  </a:lnTo>
                  <a:lnTo>
                    <a:pt x="1425757" y="78322"/>
                  </a:lnTo>
                  <a:lnTo>
                    <a:pt x="1421276" y="56465"/>
                  </a:lnTo>
                  <a:lnTo>
                    <a:pt x="1425757" y="34608"/>
                  </a:lnTo>
                  <a:lnTo>
                    <a:pt x="1437935" y="16646"/>
                  </a:lnTo>
                  <a:lnTo>
                    <a:pt x="1455911" y="4477"/>
                  </a:lnTo>
                  <a:lnTo>
                    <a:pt x="1477786" y="0"/>
                  </a:lnTo>
                  <a:close/>
                </a:path>
                <a:path w="2957194" h="2791459">
                  <a:moveTo>
                    <a:pt x="767681" y="0"/>
                  </a:moveTo>
                  <a:lnTo>
                    <a:pt x="789555" y="4477"/>
                  </a:lnTo>
                  <a:lnTo>
                    <a:pt x="807531" y="16646"/>
                  </a:lnTo>
                  <a:lnTo>
                    <a:pt x="819709" y="34608"/>
                  </a:lnTo>
                  <a:lnTo>
                    <a:pt x="824191" y="56465"/>
                  </a:lnTo>
                  <a:lnTo>
                    <a:pt x="819709" y="78322"/>
                  </a:lnTo>
                  <a:lnTo>
                    <a:pt x="807531" y="96284"/>
                  </a:lnTo>
                  <a:lnTo>
                    <a:pt x="789555" y="108453"/>
                  </a:lnTo>
                  <a:lnTo>
                    <a:pt x="767681" y="112931"/>
                  </a:lnTo>
                  <a:lnTo>
                    <a:pt x="745207" y="108453"/>
                  </a:lnTo>
                  <a:lnTo>
                    <a:pt x="727031" y="96284"/>
                  </a:lnTo>
                  <a:lnTo>
                    <a:pt x="715053" y="78322"/>
                  </a:lnTo>
                  <a:lnTo>
                    <a:pt x="711171" y="56465"/>
                  </a:lnTo>
                  <a:lnTo>
                    <a:pt x="715652" y="34608"/>
                  </a:lnTo>
                  <a:lnTo>
                    <a:pt x="727831" y="16646"/>
                  </a:lnTo>
                  <a:lnTo>
                    <a:pt x="745806" y="4477"/>
                  </a:lnTo>
                  <a:lnTo>
                    <a:pt x="767681" y="0"/>
                  </a:lnTo>
                  <a:close/>
                </a:path>
                <a:path w="2957194" h="2791459">
                  <a:moveTo>
                    <a:pt x="56510" y="0"/>
                  </a:moveTo>
                  <a:lnTo>
                    <a:pt x="78384" y="4477"/>
                  </a:lnTo>
                  <a:lnTo>
                    <a:pt x="96360" y="16646"/>
                  </a:lnTo>
                  <a:lnTo>
                    <a:pt x="108538" y="34608"/>
                  </a:lnTo>
                  <a:lnTo>
                    <a:pt x="113019" y="56465"/>
                  </a:lnTo>
                  <a:lnTo>
                    <a:pt x="108538" y="78322"/>
                  </a:lnTo>
                  <a:lnTo>
                    <a:pt x="96360" y="96284"/>
                  </a:lnTo>
                  <a:lnTo>
                    <a:pt x="78383" y="108453"/>
                  </a:lnTo>
                  <a:lnTo>
                    <a:pt x="56510" y="112931"/>
                  </a:lnTo>
                  <a:lnTo>
                    <a:pt x="34635" y="108453"/>
                  </a:lnTo>
                  <a:lnTo>
                    <a:pt x="16660" y="96284"/>
                  </a:lnTo>
                  <a:lnTo>
                    <a:pt x="4481" y="78322"/>
                  </a:lnTo>
                  <a:lnTo>
                    <a:pt x="0" y="56465"/>
                  </a:lnTo>
                  <a:lnTo>
                    <a:pt x="4481" y="34608"/>
                  </a:lnTo>
                  <a:lnTo>
                    <a:pt x="16660" y="16646"/>
                  </a:lnTo>
                  <a:lnTo>
                    <a:pt x="34635" y="4477"/>
                  </a:lnTo>
                  <a:lnTo>
                    <a:pt x="56510" y="0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5" name="object 5"/>
          <p:cNvGrpSpPr/>
          <p:nvPr/>
        </p:nvGrpSpPr>
        <p:grpSpPr>
          <a:xfrm>
            <a:off x="14274058" y="1028647"/>
            <a:ext cx="2957195" cy="3127375"/>
            <a:chOff x="14274058" y="1028647"/>
            <a:chExt cx="2957195" cy="3127375"/>
          </a:xfrm>
        </p:grpSpPr>
        <p:sp>
          <p:nvSpPr>
            <p:cNvPr id="6" name="object 6"/>
            <p:cNvSpPr/>
            <p:nvPr/>
          </p:nvSpPr>
          <p:spPr>
            <a:xfrm>
              <a:off x="14274058" y="1364352"/>
              <a:ext cx="2957195" cy="2791460"/>
            </a:xfrm>
            <a:custGeom>
              <a:avLst/>
              <a:gdLst/>
              <a:ahLst/>
              <a:cxnLst/>
              <a:rect l="l" t="t" r="r" b="b"/>
              <a:pathLst>
                <a:path w="2957194" h="2791460">
                  <a:moveTo>
                    <a:pt x="2900127" y="2677322"/>
                  </a:moveTo>
                  <a:lnTo>
                    <a:pt x="2922001" y="2681800"/>
                  </a:lnTo>
                  <a:lnTo>
                    <a:pt x="2939977" y="2693968"/>
                  </a:lnTo>
                  <a:lnTo>
                    <a:pt x="2952155" y="2711930"/>
                  </a:lnTo>
                  <a:lnTo>
                    <a:pt x="2956636" y="2733787"/>
                  </a:lnTo>
                  <a:lnTo>
                    <a:pt x="2952155" y="2755644"/>
                  </a:lnTo>
                  <a:lnTo>
                    <a:pt x="2939977" y="2773606"/>
                  </a:lnTo>
                  <a:lnTo>
                    <a:pt x="2922001" y="2785775"/>
                  </a:lnTo>
                  <a:lnTo>
                    <a:pt x="2900127" y="2790253"/>
                  </a:lnTo>
                  <a:lnTo>
                    <a:pt x="2877803" y="2785775"/>
                  </a:lnTo>
                  <a:lnTo>
                    <a:pt x="2859877" y="2773606"/>
                  </a:lnTo>
                  <a:lnTo>
                    <a:pt x="2847948" y="2755644"/>
                  </a:lnTo>
                  <a:lnTo>
                    <a:pt x="2843617" y="2733787"/>
                  </a:lnTo>
                  <a:lnTo>
                    <a:pt x="2848098" y="2711930"/>
                  </a:lnTo>
                  <a:lnTo>
                    <a:pt x="2860276" y="2693968"/>
                  </a:lnTo>
                  <a:lnTo>
                    <a:pt x="2878252" y="2681800"/>
                  </a:lnTo>
                  <a:lnTo>
                    <a:pt x="2900127" y="2677322"/>
                  </a:lnTo>
                  <a:close/>
                </a:path>
                <a:path w="2957194" h="2791460">
                  <a:moveTo>
                    <a:pt x="2188956" y="2678387"/>
                  </a:moveTo>
                  <a:lnTo>
                    <a:pt x="2210830" y="2682865"/>
                  </a:lnTo>
                  <a:lnTo>
                    <a:pt x="2228806" y="2695034"/>
                  </a:lnTo>
                  <a:lnTo>
                    <a:pt x="2240984" y="2712995"/>
                  </a:lnTo>
                  <a:lnTo>
                    <a:pt x="2245466" y="2734853"/>
                  </a:lnTo>
                  <a:lnTo>
                    <a:pt x="2240984" y="2756710"/>
                  </a:lnTo>
                  <a:lnTo>
                    <a:pt x="2228806" y="2774671"/>
                  </a:lnTo>
                  <a:lnTo>
                    <a:pt x="2210830" y="2786840"/>
                  </a:lnTo>
                  <a:lnTo>
                    <a:pt x="2188956" y="2791318"/>
                  </a:lnTo>
                  <a:lnTo>
                    <a:pt x="2167081" y="2786840"/>
                  </a:lnTo>
                  <a:lnTo>
                    <a:pt x="2149106" y="2774671"/>
                  </a:lnTo>
                  <a:lnTo>
                    <a:pt x="2136927" y="2756710"/>
                  </a:lnTo>
                  <a:lnTo>
                    <a:pt x="2132446" y="2734853"/>
                  </a:lnTo>
                  <a:lnTo>
                    <a:pt x="2136927" y="2712995"/>
                  </a:lnTo>
                  <a:lnTo>
                    <a:pt x="2149106" y="2695034"/>
                  </a:lnTo>
                  <a:lnTo>
                    <a:pt x="2167081" y="2682865"/>
                  </a:lnTo>
                  <a:lnTo>
                    <a:pt x="2188956" y="2678387"/>
                  </a:lnTo>
                  <a:close/>
                </a:path>
                <a:path w="2957194" h="2791460">
                  <a:moveTo>
                    <a:pt x="1478851" y="2678387"/>
                  </a:moveTo>
                  <a:lnTo>
                    <a:pt x="1500725" y="2682865"/>
                  </a:lnTo>
                  <a:lnTo>
                    <a:pt x="1518701" y="2695034"/>
                  </a:lnTo>
                  <a:lnTo>
                    <a:pt x="1530879" y="2712995"/>
                  </a:lnTo>
                  <a:lnTo>
                    <a:pt x="1535361" y="2734853"/>
                  </a:lnTo>
                  <a:lnTo>
                    <a:pt x="1530879" y="2756710"/>
                  </a:lnTo>
                  <a:lnTo>
                    <a:pt x="1518701" y="2774671"/>
                  </a:lnTo>
                  <a:lnTo>
                    <a:pt x="1500725" y="2786840"/>
                  </a:lnTo>
                  <a:lnTo>
                    <a:pt x="1478851" y="2791318"/>
                  </a:lnTo>
                  <a:lnTo>
                    <a:pt x="1456527" y="2786840"/>
                  </a:lnTo>
                  <a:lnTo>
                    <a:pt x="1438601" y="2774671"/>
                  </a:lnTo>
                  <a:lnTo>
                    <a:pt x="1426673" y="2756710"/>
                  </a:lnTo>
                  <a:lnTo>
                    <a:pt x="1422341" y="2734853"/>
                  </a:lnTo>
                  <a:lnTo>
                    <a:pt x="1426822" y="2712995"/>
                  </a:lnTo>
                  <a:lnTo>
                    <a:pt x="1439001" y="2695034"/>
                  </a:lnTo>
                  <a:lnTo>
                    <a:pt x="1456977" y="2682865"/>
                  </a:lnTo>
                  <a:lnTo>
                    <a:pt x="1478851" y="2678387"/>
                  </a:lnTo>
                  <a:close/>
                </a:path>
                <a:path w="2957194" h="2791460">
                  <a:moveTo>
                    <a:pt x="767680" y="2678387"/>
                  </a:moveTo>
                  <a:lnTo>
                    <a:pt x="789554" y="2682865"/>
                  </a:lnTo>
                  <a:lnTo>
                    <a:pt x="807530" y="2695034"/>
                  </a:lnTo>
                  <a:lnTo>
                    <a:pt x="819708" y="2712995"/>
                  </a:lnTo>
                  <a:lnTo>
                    <a:pt x="824190" y="2734853"/>
                  </a:lnTo>
                  <a:lnTo>
                    <a:pt x="819708" y="2756710"/>
                  </a:lnTo>
                  <a:lnTo>
                    <a:pt x="807530" y="2774671"/>
                  </a:lnTo>
                  <a:lnTo>
                    <a:pt x="789554" y="2786840"/>
                  </a:lnTo>
                  <a:lnTo>
                    <a:pt x="767680" y="2791318"/>
                  </a:lnTo>
                  <a:lnTo>
                    <a:pt x="745806" y="2786840"/>
                  </a:lnTo>
                  <a:lnTo>
                    <a:pt x="727830" y="2774671"/>
                  </a:lnTo>
                  <a:lnTo>
                    <a:pt x="715652" y="2756710"/>
                  </a:lnTo>
                  <a:lnTo>
                    <a:pt x="711170" y="2734853"/>
                  </a:lnTo>
                  <a:lnTo>
                    <a:pt x="715652" y="2712995"/>
                  </a:lnTo>
                  <a:lnTo>
                    <a:pt x="727830" y="2695034"/>
                  </a:lnTo>
                  <a:lnTo>
                    <a:pt x="745806" y="2682865"/>
                  </a:lnTo>
                  <a:lnTo>
                    <a:pt x="767680" y="2678387"/>
                  </a:lnTo>
                  <a:close/>
                </a:path>
                <a:path w="2957194" h="2791460">
                  <a:moveTo>
                    <a:pt x="57575" y="2677322"/>
                  </a:moveTo>
                  <a:lnTo>
                    <a:pt x="79449" y="2681800"/>
                  </a:lnTo>
                  <a:lnTo>
                    <a:pt x="97425" y="2693968"/>
                  </a:lnTo>
                  <a:lnTo>
                    <a:pt x="109604" y="2711930"/>
                  </a:lnTo>
                  <a:lnTo>
                    <a:pt x="114085" y="2733787"/>
                  </a:lnTo>
                  <a:lnTo>
                    <a:pt x="109604" y="2755644"/>
                  </a:lnTo>
                  <a:lnTo>
                    <a:pt x="97425" y="2773606"/>
                  </a:lnTo>
                  <a:lnTo>
                    <a:pt x="79449" y="2785775"/>
                  </a:lnTo>
                  <a:lnTo>
                    <a:pt x="57575" y="2790253"/>
                  </a:lnTo>
                  <a:lnTo>
                    <a:pt x="35701" y="2785775"/>
                  </a:lnTo>
                  <a:lnTo>
                    <a:pt x="17725" y="2773606"/>
                  </a:lnTo>
                  <a:lnTo>
                    <a:pt x="5547" y="2755644"/>
                  </a:lnTo>
                  <a:lnTo>
                    <a:pt x="1066" y="2733787"/>
                  </a:lnTo>
                  <a:lnTo>
                    <a:pt x="5547" y="2711930"/>
                  </a:lnTo>
                  <a:lnTo>
                    <a:pt x="17725" y="2693968"/>
                  </a:lnTo>
                  <a:lnTo>
                    <a:pt x="35701" y="2681800"/>
                  </a:lnTo>
                  <a:lnTo>
                    <a:pt x="57575" y="2677322"/>
                  </a:lnTo>
                  <a:close/>
                </a:path>
                <a:path w="2957194" h="2791460">
                  <a:moveTo>
                    <a:pt x="2900127" y="2136104"/>
                  </a:moveTo>
                  <a:close/>
                </a:path>
                <a:path w="2957194" h="2791460">
                  <a:moveTo>
                    <a:pt x="2900127" y="2023173"/>
                  </a:moveTo>
                  <a:lnTo>
                    <a:pt x="2922001" y="2027651"/>
                  </a:lnTo>
                  <a:lnTo>
                    <a:pt x="2939977" y="2039819"/>
                  </a:lnTo>
                  <a:lnTo>
                    <a:pt x="2952155" y="2057781"/>
                  </a:lnTo>
                  <a:lnTo>
                    <a:pt x="2956637" y="2079638"/>
                  </a:lnTo>
                  <a:lnTo>
                    <a:pt x="2952155" y="2101496"/>
                  </a:lnTo>
                  <a:lnTo>
                    <a:pt x="2939977" y="2119457"/>
                  </a:lnTo>
                  <a:lnTo>
                    <a:pt x="2922001" y="2131626"/>
                  </a:lnTo>
                  <a:lnTo>
                    <a:pt x="2900127" y="2136104"/>
                  </a:lnTo>
                  <a:lnTo>
                    <a:pt x="2877653" y="2131626"/>
                  </a:lnTo>
                  <a:lnTo>
                    <a:pt x="2859477" y="2119457"/>
                  </a:lnTo>
                  <a:lnTo>
                    <a:pt x="2847499" y="2101496"/>
                  </a:lnTo>
                  <a:lnTo>
                    <a:pt x="2843617" y="2079638"/>
                  </a:lnTo>
                  <a:lnTo>
                    <a:pt x="2848098" y="2057781"/>
                  </a:lnTo>
                  <a:lnTo>
                    <a:pt x="2860277" y="2039819"/>
                  </a:lnTo>
                  <a:lnTo>
                    <a:pt x="2878253" y="2027651"/>
                  </a:lnTo>
                  <a:lnTo>
                    <a:pt x="2900127" y="2023173"/>
                  </a:lnTo>
                  <a:close/>
                </a:path>
                <a:path w="2957194" h="2791460">
                  <a:moveTo>
                    <a:pt x="2188956" y="2023173"/>
                  </a:moveTo>
                  <a:lnTo>
                    <a:pt x="2210830" y="2027651"/>
                  </a:lnTo>
                  <a:lnTo>
                    <a:pt x="2228806" y="2039819"/>
                  </a:lnTo>
                  <a:lnTo>
                    <a:pt x="2240984" y="2057781"/>
                  </a:lnTo>
                  <a:lnTo>
                    <a:pt x="2245466" y="2079638"/>
                  </a:lnTo>
                  <a:lnTo>
                    <a:pt x="2240984" y="2101496"/>
                  </a:lnTo>
                  <a:lnTo>
                    <a:pt x="2228806" y="2119457"/>
                  </a:lnTo>
                  <a:lnTo>
                    <a:pt x="2210830" y="2131626"/>
                  </a:lnTo>
                  <a:lnTo>
                    <a:pt x="2188956" y="2136104"/>
                  </a:lnTo>
                  <a:lnTo>
                    <a:pt x="2167082" y="2131626"/>
                  </a:lnTo>
                  <a:lnTo>
                    <a:pt x="2149106" y="2119457"/>
                  </a:lnTo>
                  <a:lnTo>
                    <a:pt x="2136927" y="2101496"/>
                  </a:lnTo>
                  <a:lnTo>
                    <a:pt x="2132446" y="2079638"/>
                  </a:lnTo>
                  <a:lnTo>
                    <a:pt x="2136927" y="2057781"/>
                  </a:lnTo>
                  <a:lnTo>
                    <a:pt x="2149106" y="2039819"/>
                  </a:lnTo>
                  <a:lnTo>
                    <a:pt x="2167082" y="2027651"/>
                  </a:lnTo>
                  <a:lnTo>
                    <a:pt x="2188956" y="2023173"/>
                  </a:lnTo>
                  <a:close/>
                </a:path>
                <a:path w="2957194" h="2791460">
                  <a:moveTo>
                    <a:pt x="1478851" y="2023173"/>
                  </a:moveTo>
                  <a:lnTo>
                    <a:pt x="1500725" y="2027651"/>
                  </a:lnTo>
                  <a:lnTo>
                    <a:pt x="1518701" y="2039819"/>
                  </a:lnTo>
                  <a:lnTo>
                    <a:pt x="1530880" y="2057781"/>
                  </a:lnTo>
                  <a:lnTo>
                    <a:pt x="1535361" y="2079638"/>
                  </a:lnTo>
                  <a:lnTo>
                    <a:pt x="1530880" y="2101496"/>
                  </a:lnTo>
                  <a:lnTo>
                    <a:pt x="1518701" y="2119457"/>
                  </a:lnTo>
                  <a:lnTo>
                    <a:pt x="1500725" y="2131626"/>
                  </a:lnTo>
                  <a:lnTo>
                    <a:pt x="1478851" y="2136104"/>
                  </a:lnTo>
                  <a:lnTo>
                    <a:pt x="1456377" y="2131626"/>
                  </a:lnTo>
                  <a:lnTo>
                    <a:pt x="1438201" y="2119457"/>
                  </a:lnTo>
                  <a:lnTo>
                    <a:pt x="1426223" y="2101496"/>
                  </a:lnTo>
                  <a:lnTo>
                    <a:pt x="1422341" y="2079638"/>
                  </a:lnTo>
                  <a:lnTo>
                    <a:pt x="1426823" y="2057781"/>
                  </a:lnTo>
                  <a:lnTo>
                    <a:pt x="1439001" y="2039819"/>
                  </a:lnTo>
                  <a:lnTo>
                    <a:pt x="1456977" y="2027651"/>
                  </a:lnTo>
                  <a:lnTo>
                    <a:pt x="1478851" y="2023173"/>
                  </a:lnTo>
                  <a:close/>
                </a:path>
                <a:path w="2957194" h="2791460">
                  <a:moveTo>
                    <a:pt x="767680" y="2023173"/>
                  </a:moveTo>
                  <a:lnTo>
                    <a:pt x="789555" y="2027651"/>
                  </a:lnTo>
                  <a:lnTo>
                    <a:pt x="807530" y="2039819"/>
                  </a:lnTo>
                  <a:lnTo>
                    <a:pt x="819709" y="2057781"/>
                  </a:lnTo>
                  <a:lnTo>
                    <a:pt x="824190" y="2079638"/>
                  </a:lnTo>
                  <a:lnTo>
                    <a:pt x="819709" y="2101496"/>
                  </a:lnTo>
                  <a:lnTo>
                    <a:pt x="807530" y="2119457"/>
                  </a:lnTo>
                  <a:lnTo>
                    <a:pt x="789554" y="2131626"/>
                  </a:lnTo>
                  <a:lnTo>
                    <a:pt x="767680" y="2136104"/>
                  </a:lnTo>
                  <a:lnTo>
                    <a:pt x="745356" y="2131626"/>
                  </a:lnTo>
                  <a:lnTo>
                    <a:pt x="727430" y="2119457"/>
                  </a:lnTo>
                  <a:lnTo>
                    <a:pt x="715502" y="2101496"/>
                  </a:lnTo>
                  <a:lnTo>
                    <a:pt x="711170" y="2079638"/>
                  </a:lnTo>
                  <a:lnTo>
                    <a:pt x="715652" y="2057781"/>
                  </a:lnTo>
                  <a:lnTo>
                    <a:pt x="727830" y="2039819"/>
                  </a:lnTo>
                  <a:lnTo>
                    <a:pt x="745806" y="2027651"/>
                  </a:lnTo>
                  <a:lnTo>
                    <a:pt x="767680" y="2023173"/>
                  </a:lnTo>
                  <a:close/>
                </a:path>
                <a:path w="2957194" h="2791460">
                  <a:moveTo>
                    <a:pt x="56509" y="2023173"/>
                  </a:moveTo>
                  <a:lnTo>
                    <a:pt x="78383" y="2027651"/>
                  </a:lnTo>
                  <a:lnTo>
                    <a:pt x="96359" y="2039819"/>
                  </a:lnTo>
                  <a:lnTo>
                    <a:pt x="108538" y="2057781"/>
                  </a:lnTo>
                  <a:lnTo>
                    <a:pt x="113019" y="2079638"/>
                  </a:lnTo>
                  <a:lnTo>
                    <a:pt x="108538" y="2101496"/>
                  </a:lnTo>
                  <a:lnTo>
                    <a:pt x="96359" y="2119457"/>
                  </a:lnTo>
                  <a:lnTo>
                    <a:pt x="78383" y="2131626"/>
                  </a:lnTo>
                  <a:lnTo>
                    <a:pt x="56509" y="2136104"/>
                  </a:lnTo>
                  <a:lnTo>
                    <a:pt x="34635" y="2131626"/>
                  </a:lnTo>
                  <a:lnTo>
                    <a:pt x="16659" y="2119457"/>
                  </a:lnTo>
                  <a:lnTo>
                    <a:pt x="4481" y="2101496"/>
                  </a:lnTo>
                  <a:lnTo>
                    <a:pt x="0" y="2079638"/>
                  </a:lnTo>
                  <a:lnTo>
                    <a:pt x="4481" y="2057781"/>
                  </a:lnTo>
                  <a:lnTo>
                    <a:pt x="16659" y="2039819"/>
                  </a:lnTo>
                  <a:lnTo>
                    <a:pt x="34635" y="2027651"/>
                  </a:lnTo>
                  <a:lnTo>
                    <a:pt x="56509" y="2023173"/>
                  </a:lnTo>
                  <a:close/>
                </a:path>
                <a:path w="2957194" h="2791460">
                  <a:moveTo>
                    <a:pt x="2900127" y="1461713"/>
                  </a:moveTo>
                  <a:close/>
                </a:path>
                <a:path w="2957194" h="2791460">
                  <a:moveTo>
                    <a:pt x="2900127" y="1348782"/>
                  </a:moveTo>
                  <a:lnTo>
                    <a:pt x="2922001" y="1353260"/>
                  </a:lnTo>
                  <a:lnTo>
                    <a:pt x="2939977" y="1365428"/>
                  </a:lnTo>
                  <a:lnTo>
                    <a:pt x="2952156" y="1383390"/>
                  </a:lnTo>
                  <a:lnTo>
                    <a:pt x="2956637" y="1405247"/>
                  </a:lnTo>
                  <a:lnTo>
                    <a:pt x="2952156" y="1427104"/>
                  </a:lnTo>
                  <a:lnTo>
                    <a:pt x="2939977" y="1445066"/>
                  </a:lnTo>
                  <a:lnTo>
                    <a:pt x="2922001" y="1457235"/>
                  </a:lnTo>
                  <a:lnTo>
                    <a:pt x="2900127" y="1461713"/>
                  </a:lnTo>
                  <a:lnTo>
                    <a:pt x="2877653" y="1457235"/>
                  </a:lnTo>
                  <a:lnTo>
                    <a:pt x="2859477" y="1445066"/>
                  </a:lnTo>
                  <a:lnTo>
                    <a:pt x="2847499" y="1427104"/>
                  </a:lnTo>
                  <a:lnTo>
                    <a:pt x="2843617" y="1405247"/>
                  </a:lnTo>
                  <a:lnTo>
                    <a:pt x="2848099" y="1383390"/>
                  </a:lnTo>
                  <a:lnTo>
                    <a:pt x="2860277" y="1365428"/>
                  </a:lnTo>
                  <a:lnTo>
                    <a:pt x="2878253" y="1353260"/>
                  </a:lnTo>
                  <a:lnTo>
                    <a:pt x="2900127" y="1348782"/>
                  </a:lnTo>
                  <a:close/>
                </a:path>
                <a:path w="2957194" h="2791460">
                  <a:moveTo>
                    <a:pt x="2188956" y="1348782"/>
                  </a:moveTo>
                  <a:lnTo>
                    <a:pt x="2210830" y="1353260"/>
                  </a:lnTo>
                  <a:lnTo>
                    <a:pt x="2228806" y="1365428"/>
                  </a:lnTo>
                  <a:lnTo>
                    <a:pt x="2240985" y="1383390"/>
                  </a:lnTo>
                  <a:lnTo>
                    <a:pt x="2245466" y="1405247"/>
                  </a:lnTo>
                  <a:lnTo>
                    <a:pt x="2240985" y="1427104"/>
                  </a:lnTo>
                  <a:lnTo>
                    <a:pt x="2228806" y="1445066"/>
                  </a:lnTo>
                  <a:lnTo>
                    <a:pt x="2210830" y="1457235"/>
                  </a:lnTo>
                  <a:lnTo>
                    <a:pt x="2188956" y="1461713"/>
                  </a:lnTo>
                  <a:lnTo>
                    <a:pt x="2167082" y="1457235"/>
                  </a:lnTo>
                  <a:lnTo>
                    <a:pt x="2149106" y="1445066"/>
                  </a:lnTo>
                  <a:lnTo>
                    <a:pt x="2136928" y="1427104"/>
                  </a:lnTo>
                  <a:lnTo>
                    <a:pt x="2132446" y="1405247"/>
                  </a:lnTo>
                  <a:lnTo>
                    <a:pt x="2136928" y="1383390"/>
                  </a:lnTo>
                  <a:lnTo>
                    <a:pt x="2149106" y="1365428"/>
                  </a:lnTo>
                  <a:lnTo>
                    <a:pt x="2167082" y="1353260"/>
                  </a:lnTo>
                  <a:lnTo>
                    <a:pt x="2188956" y="1348782"/>
                  </a:lnTo>
                  <a:close/>
                </a:path>
                <a:path w="2957194" h="2791460">
                  <a:moveTo>
                    <a:pt x="1477785" y="1348782"/>
                  </a:moveTo>
                  <a:lnTo>
                    <a:pt x="1499660" y="1353260"/>
                  </a:lnTo>
                  <a:lnTo>
                    <a:pt x="1517635" y="1365428"/>
                  </a:lnTo>
                  <a:lnTo>
                    <a:pt x="1529814" y="1383390"/>
                  </a:lnTo>
                  <a:lnTo>
                    <a:pt x="1534295" y="1405247"/>
                  </a:lnTo>
                  <a:lnTo>
                    <a:pt x="1529814" y="1427104"/>
                  </a:lnTo>
                  <a:lnTo>
                    <a:pt x="1517635" y="1445066"/>
                  </a:lnTo>
                  <a:lnTo>
                    <a:pt x="1499659" y="1457235"/>
                  </a:lnTo>
                  <a:lnTo>
                    <a:pt x="1477785" y="1461713"/>
                  </a:lnTo>
                  <a:lnTo>
                    <a:pt x="1455911" y="1457235"/>
                  </a:lnTo>
                  <a:lnTo>
                    <a:pt x="1437935" y="1445066"/>
                  </a:lnTo>
                  <a:lnTo>
                    <a:pt x="1425757" y="1427104"/>
                  </a:lnTo>
                  <a:lnTo>
                    <a:pt x="1421275" y="1405247"/>
                  </a:lnTo>
                  <a:lnTo>
                    <a:pt x="1425757" y="1383390"/>
                  </a:lnTo>
                  <a:lnTo>
                    <a:pt x="1437935" y="1365428"/>
                  </a:lnTo>
                  <a:lnTo>
                    <a:pt x="1455911" y="1353260"/>
                  </a:lnTo>
                  <a:lnTo>
                    <a:pt x="1477785" y="1348782"/>
                  </a:lnTo>
                  <a:close/>
                </a:path>
                <a:path w="2957194" h="2791460">
                  <a:moveTo>
                    <a:pt x="767680" y="1348782"/>
                  </a:moveTo>
                  <a:lnTo>
                    <a:pt x="789555" y="1353260"/>
                  </a:lnTo>
                  <a:lnTo>
                    <a:pt x="807531" y="1365428"/>
                  </a:lnTo>
                  <a:lnTo>
                    <a:pt x="819709" y="1383390"/>
                  </a:lnTo>
                  <a:lnTo>
                    <a:pt x="824190" y="1405247"/>
                  </a:lnTo>
                  <a:lnTo>
                    <a:pt x="819709" y="1427104"/>
                  </a:lnTo>
                  <a:lnTo>
                    <a:pt x="807530" y="1445066"/>
                  </a:lnTo>
                  <a:lnTo>
                    <a:pt x="789555" y="1457235"/>
                  </a:lnTo>
                  <a:lnTo>
                    <a:pt x="767680" y="1461713"/>
                  </a:lnTo>
                  <a:lnTo>
                    <a:pt x="745356" y="1457235"/>
                  </a:lnTo>
                  <a:lnTo>
                    <a:pt x="727430" y="1445066"/>
                  </a:lnTo>
                  <a:lnTo>
                    <a:pt x="715502" y="1427104"/>
                  </a:lnTo>
                  <a:lnTo>
                    <a:pt x="711171" y="1405247"/>
                  </a:lnTo>
                  <a:lnTo>
                    <a:pt x="715652" y="1383390"/>
                  </a:lnTo>
                  <a:lnTo>
                    <a:pt x="727830" y="1365428"/>
                  </a:lnTo>
                  <a:lnTo>
                    <a:pt x="745806" y="1353260"/>
                  </a:lnTo>
                  <a:lnTo>
                    <a:pt x="767680" y="1348782"/>
                  </a:lnTo>
                  <a:close/>
                </a:path>
                <a:path w="2957194" h="2791460">
                  <a:moveTo>
                    <a:pt x="56510" y="1348782"/>
                  </a:moveTo>
                  <a:lnTo>
                    <a:pt x="78384" y="1353260"/>
                  </a:lnTo>
                  <a:lnTo>
                    <a:pt x="96360" y="1365428"/>
                  </a:lnTo>
                  <a:lnTo>
                    <a:pt x="108538" y="1383390"/>
                  </a:lnTo>
                  <a:lnTo>
                    <a:pt x="113019" y="1405247"/>
                  </a:lnTo>
                  <a:lnTo>
                    <a:pt x="108538" y="1427104"/>
                  </a:lnTo>
                  <a:lnTo>
                    <a:pt x="96360" y="1445066"/>
                  </a:lnTo>
                  <a:lnTo>
                    <a:pt x="78384" y="1457235"/>
                  </a:lnTo>
                  <a:lnTo>
                    <a:pt x="56510" y="1461713"/>
                  </a:lnTo>
                  <a:lnTo>
                    <a:pt x="34635" y="1457235"/>
                  </a:lnTo>
                  <a:lnTo>
                    <a:pt x="16660" y="1445066"/>
                  </a:lnTo>
                  <a:lnTo>
                    <a:pt x="4481" y="1427104"/>
                  </a:lnTo>
                  <a:lnTo>
                    <a:pt x="0" y="1405247"/>
                  </a:lnTo>
                  <a:lnTo>
                    <a:pt x="4481" y="1383390"/>
                  </a:lnTo>
                  <a:lnTo>
                    <a:pt x="16660" y="1365428"/>
                  </a:lnTo>
                  <a:lnTo>
                    <a:pt x="34635" y="1353260"/>
                  </a:lnTo>
                  <a:lnTo>
                    <a:pt x="56510" y="1348782"/>
                  </a:lnTo>
                  <a:close/>
                </a:path>
                <a:path w="2957194" h="2791460">
                  <a:moveTo>
                    <a:pt x="2899061" y="806499"/>
                  </a:moveTo>
                  <a:close/>
                </a:path>
                <a:path w="2957194" h="2791460">
                  <a:moveTo>
                    <a:pt x="2899061" y="693567"/>
                  </a:moveTo>
                  <a:lnTo>
                    <a:pt x="2920935" y="698045"/>
                  </a:lnTo>
                  <a:lnTo>
                    <a:pt x="2938911" y="710214"/>
                  </a:lnTo>
                  <a:lnTo>
                    <a:pt x="2951090" y="728176"/>
                  </a:lnTo>
                  <a:lnTo>
                    <a:pt x="2955571" y="750033"/>
                  </a:lnTo>
                  <a:lnTo>
                    <a:pt x="2951090" y="771890"/>
                  </a:lnTo>
                  <a:lnTo>
                    <a:pt x="2938911" y="789852"/>
                  </a:lnTo>
                  <a:lnTo>
                    <a:pt x="2920935" y="802021"/>
                  </a:lnTo>
                  <a:lnTo>
                    <a:pt x="2899061" y="806499"/>
                  </a:lnTo>
                  <a:lnTo>
                    <a:pt x="2877187" y="802021"/>
                  </a:lnTo>
                  <a:lnTo>
                    <a:pt x="2859211" y="789852"/>
                  </a:lnTo>
                  <a:lnTo>
                    <a:pt x="2847033" y="771890"/>
                  </a:lnTo>
                  <a:lnTo>
                    <a:pt x="2842551" y="750033"/>
                  </a:lnTo>
                  <a:lnTo>
                    <a:pt x="2847033" y="728176"/>
                  </a:lnTo>
                  <a:lnTo>
                    <a:pt x="2859211" y="710214"/>
                  </a:lnTo>
                  <a:lnTo>
                    <a:pt x="2877187" y="698045"/>
                  </a:lnTo>
                  <a:lnTo>
                    <a:pt x="2899061" y="693567"/>
                  </a:lnTo>
                  <a:close/>
                </a:path>
                <a:path w="2957194" h="2791460">
                  <a:moveTo>
                    <a:pt x="2188956" y="693567"/>
                  </a:moveTo>
                  <a:lnTo>
                    <a:pt x="2210831" y="698045"/>
                  </a:lnTo>
                  <a:lnTo>
                    <a:pt x="2228807" y="710214"/>
                  </a:lnTo>
                  <a:lnTo>
                    <a:pt x="2240985" y="728176"/>
                  </a:lnTo>
                  <a:lnTo>
                    <a:pt x="2245466" y="750033"/>
                  </a:lnTo>
                  <a:lnTo>
                    <a:pt x="2240985" y="771890"/>
                  </a:lnTo>
                  <a:lnTo>
                    <a:pt x="2228807" y="789852"/>
                  </a:lnTo>
                  <a:lnTo>
                    <a:pt x="2210831" y="802021"/>
                  </a:lnTo>
                  <a:lnTo>
                    <a:pt x="2188956" y="806499"/>
                  </a:lnTo>
                  <a:lnTo>
                    <a:pt x="2166632" y="802021"/>
                  </a:lnTo>
                  <a:lnTo>
                    <a:pt x="2148707" y="789852"/>
                  </a:lnTo>
                  <a:lnTo>
                    <a:pt x="2136778" y="771890"/>
                  </a:lnTo>
                  <a:lnTo>
                    <a:pt x="2132447" y="750033"/>
                  </a:lnTo>
                  <a:lnTo>
                    <a:pt x="2136928" y="728176"/>
                  </a:lnTo>
                  <a:lnTo>
                    <a:pt x="2149106" y="710214"/>
                  </a:lnTo>
                  <a:lnTo>
                    <a:pt x="2167082" y="698045"/>
                  </a:lnTo>
                  <a:lnTo>
                    <a:pt x="2188956" y="693567"/>
                  </a:lnTo>
                  <a:close/>
                </a:path>
                <a:path w="2957194" h="2791460">
                  <a:moveTo>
                    <a:pt x="1477786" y="693567"/>
                  </a:moveTo>
                  <a:lnTo>
                    <a:pt x="1499660" y="698045"/>
                  </a:lnTo>
                  <a:lnTo>
                    <a:pt x="1517636" y="710214"/>
                  </a:lnTo>
                  <a:lnTo>
                    <a:pt x="1529814" y="728176"/>
                  </a:lnTo>
                  <a:lnTo>
                    <a:pt x="1534295" y="750033"/>
                  </a:lnTo>
                  <a:lnTo>
                    <a:pt x="1529814" y="771890"/>
                  </a:lnTo>
                  <a:lnTo>
                    <a:pt x="1517636" y="789852"/>
                  </a:lnTo>
                  <a:lnTo>
                    <a:pt x="1499660" y="802021"/>
                  </a:lnTo>
                  <a:lnTo>
                    <a:pt x="1477786" y="806499"/>
                  </a:lnTo>
                  <a:lnTo>
                    <a:pt x="1455911" y="802021"/>
                  </a:lnTo>
                  <a:lnTo>
                    <a:pt x="1437935" y="789852"/>
                  </a:lnTo>
                  <a:lnTo>
                    <a:pt x="1425757" y="771890"/>
                  </a:lnTo>
                  <a:lnTo>
                    <a:pt x="1421276" y="750033"/>
                  </a:lnTo>
                  <a:lnTo>
                    <a:pt x="1425757" y="728176"/>
                  </a:lnTo>
                  <a:lnTo>
                    <a:pt x="1437935" y="710214"/>
                  </a:lnTo>
                  <a:lnTo>
                    <a:pt x="1455911" y="698045"/>
                  </a:lnTo>
                  <a:lnTo>
                    <a:pt x="1477786" y="693567"/>
                  </a:lnTo>
                  <a:close/>
                </a:path>
                <a:path w="2957194" h="2791460">
                  <a:moveTo>
                    <a:pt x="767681" y="693567"/>
                  </a:moveTo>
                  <a:lnTo>
                    <a:pt x="789555" y="698045"/>
                  </a:lnTo>
                  <a:lnTo>
                    <a:pt x="807531" y="710214"/>
                  </a:lnTo>
                  <a:lnTo>
                    <a:pt x="819709" y="728176"/>
                  </a:lnTo>
                  <a:lnTo>
                    <a:pt x="824191" y="750033"/>
                  </a:lnTo>
                  <a:lnTo>
                    <a:pt x="819709" y="771890"/>
                  </a:lnTo>
                  <a:lnTo>
                    <a:pt x="807531" y="789852"/>
                  </a:lnTo>
                  <a:lnTo>
                    <a:pt x="789555" y="802021"/>
                  </a:lnTo>
                  <a:lnTo>
                    <a:pt x="767681" y="806499"/>
                  </a:lnTo>
                  <a:lnTo>
                    <a:pt x="745207" y="802021"/>
                  </a:lnTo>
                  <a:lnTo>
                    <a:pt x="727031" y="789852"/>
                  </a:lnTo>
                  <a:lnTo>
                    <a:pt x="715053" y="771890"/>
                  </a:lnTo>
                  <a:lnTo>
                    <a:pt x="711171" y="750033"/>
                  </a:lnTo>
                  <a:lnTo>
                    <a:pt x="715652" y="728176"/>
                  </a:lnTo>
                  <a:lnTo>
                    <a:pt x="727831" y="710214"/>
                  </a:lnTo>
                  <a:lnTo>
                    <a:pt x="745806" y="698045"/>
                  </a:lnTo>
                  <a:lnTo>
                    <a:pt x="767681" y="693567"/>
                  </a:lnTo>
                  <a:close/>
                </a:path>
                <a:path w="2957194" h="2791460">
                  <a:moveTo>
                    <a:pt x="56510" y="693567"/>
                  </a:moveTo>
                  <a:lnTo>
                    <a:pt x="78384" y="698045"/>
                  </a:lnTo>
                  <a:lnTo>
                    <a:pt x="96360" y="710214"/>
                  </a:lnTo>
                  <a:lnTo>
                    <a:pt x="108538" y="728176"/>
                  </a:lnTo>
                  <a:lnTo>
                    <a:pt x="113019" y="750033"/>
                  </a:lnTo>
                  <a:lnTo>
                    <a:pt x="108538" y="771890"/>
                  </a:lnTo>
                  <a:lnTo>
                    <a:pt x="96360" y="789852"/>
                  </a:lnTo>
                  <a:lnTo>
                    <a:pt x="78384" y="802021"/>
                  </a:lnTo>
                  <a:lnTo>
                    <a:pt x="56510" y="806499"/>
                  </a:lnTo>
                  <a:lnTo>
                    <a:pt x="34635" y="802021"/>
                  </a:lnTo>
                  <a:lnTo>
                    <a:pt x="16660" y="789852"/>
                  </a:lnTo>
                  <a:lnTo>
                    <a:pt x="4481" y="771890"/>
                  </a:lnTo>
                  <a:lnTo>
                    <a:pt x="0" y="750033"/>
                  </a:lnTo>
                  <a:lnTo>
                    <a:pt x="4481" y="728176"/>
                  </a:lnTo>
                  <a:lnTo>
                    <a:pt x="16660" y="710214"/>
                  </a:lnTo>
                  <a:lnTo>
                    <a:pt x="34635" y="698045"/>
                  </a:lnTo>
                  <a:lnTo>
                    <a:pt x="56510" y="693567"/>
                  </a:lnTo>
                  <a:close/>
                </a:path>
                <a:path w="2957194" h="2791460">
                  <a:moveTo>
                    <a:pt x="2899061" y="0"/>
                  </a:moveTo>
                  <a:lnTo>
                    <a:pt x="2920935" y="4477"/>
                  </a:lnTo>
                  <a:lnTo>
                    <a:pt x="2938911" y="16646"/>
                  </a:lnTo>
                  <a:lnTo>
                    <a:pt x="2951090" y="34608"/>
                  </a:lnTo>
                  <a:lnTo>
                    <a:pt x="2955571" y="56465"/>
                  </a:lnTo>
                  <a:lnTo>
                    <a:pt x="2951090" y="78322"/>
                  </a:lnTo>
                  <a:lnTo>
                    <a:pt x="2938911" y="96284"/>
                  </a:lnTo>
                  <a:lnTo>
                    <a:pt x="2920935" y="108453"/>
                  </a:lnTo>
                  <a:lnTo>
                    <a:pt x="2899061" y="112931"/>
                  </a:lnTo>
                  <a:lnTo>
                    <a:pt x="2877187" y="108453"/>
                  </a:lnTo>
                  <a:lnTo>
                    <a:pt x="2859211" y="96284"/>
                  </a:lnTo>
                  <a:lnTo>
                    <a:pt x="2847033" y="78322"/>
                  </a:lnTo>
                  <a:lnTo>
                    <a:pt x="2842551" y="56465"/>
                  </a:lnTo>
                  <a:lnTo>
                    <a:pt x="2847033" y="34608"/>
                  </a:lnTo>
                  <a:lnTo>
                    <a:pt x="2859211" y="16646"/>
                  </a:lnTo>
                  <a:lnTo>
                    <a:pt x="2877187" y="4477"/>
                  </a:lnTo>
                  <a:lnTo>
                    <a:pt x="2899061" y="0"/>
                  </a:lnTo>
                  <a:close/>
                </a:path>
                <a:path w="2957194" h="2791460">
                  <a:moveTo>
                    <a:pt x="2188956" y="0"/>
                  </a:moveTo>
                  <a:lnTo>
                    <a:pt x="2210831" y="4477"/>
                  </a:lnTo>
                  <a:lnTo>
                    <a:pt x="2228807" y="16646"/>
                  </a:lnTo>
                  <a:lnTo>
                    <a:pt x="2240985" y="34608"/>
                  </a:lnTo>
                  <a:lnTo>
                    <a:pt x="2245466" y="56465"/>
                  </a:lnTo>
                  <a:lnTo>
                    <a:pt x="2240985" y="78322"/>
                  </a:lnTo>
                  <a:lnTo>
                    <a:pt x="2228806" y="96284"/>
                  </a:lnTo>
                  <a:lnTo>
                    <a:pt x="2210830" y="108453"/>
                  </a:lnTo>
                  <a:lnTo>
                    <a:pt x="2188956" y="112931"/>
                  </a:lnTo>
                  <a:lnTo>
                    <a:pt x="2166482" y="108453"/>
                  </a:lnTo>
                  <a:lnTo>
                    <a:pt x="2148307" y="96284"/>
                  </a:lnTo>
                  <a:lnTo>
                    <a:pt x="2136328" y="78322"/>
                  </a:lnTo>
                  <a:lnTo>
                    <a:pt x="2132447" y="56465"/>
                  </a:lnTo>
                  <a:lnTo>
                    <a:pt x="2136928" y="34608"/>
                  </a:lnTo>
                  <a:lnTo>
                    <a:pt x="2149106" y="16646"/>
                  </a:lnTo>
                  <a:lnTo>
                    <a:pt x="2167082" y="4477"/>
                  </a:lnTo>
                  <a:lnTo>
                    <a:pt x="2188956" y="0"/>
                  </a:lnTo>
                  <a:close/>
                </a:path>
                <a:path w="2957194" h="2791460">
                  <a:moveTo>
                    <a:pt x="1477786" y="0"/>
                  </a:moveTo>
                  <a:lnTo>
                    <a:pt x="1499660" y="4477"/>
                  </a:lnTo>
                  <a:lnTo>
                    <a:pt x="1517636" y="16646"/>
                  </a:lnTo>
                  <a:lnTo>
                    <a:pt x="1529814" y="34608"/>
                  </a:lnTo>
                  <a:lnTo>
                    <a:pt x="1534295" y="56465"/>
                  </a:lnTo>
                  <a:lnTo>
                    <a:pt x="1529814" y="78322"/>
                  </a:lnTo>
                  <a:lnTo>
                    <a:pt x="1517636" y="96284"/>
                  </a:lnTo>
                  <a:lnTo>
                    <a:pt x="1499659" y="108453"/>
                  </a:lnTo>
                  <a:lnTo>
                    <a:pt x="1477786" y="112931"/>
                  </a:lnTo>
                  <a:lnTo>
                    <a:pt x="1455911" y="108453"/>
                  </a:lnTo>
                  <a:lnTo>
                    <a:pt x="1437935" y="96284"/>
                  </a:lnTo>
                  <a:lnTo>
                    <a:pt x="1425757" y="78322"/>
                  </a:lnTo>
                  <a:lnTo>
                    <a:pt x="1421276" y="56465"/>
                  </a:lnTo>
                  <a:lnTo>
                    <a:pt x="1425757" y="34608"/>
                  </a:lnTo>
                  <a:lnTo>
                    <a:pt x="1437935" y="16646"/>
                  </a:lnTo>
                  <a:lnTo>
                    <a:pt x="1455911" y="4477"/>
                  </a:lnTo>
                  <a:lnTo>
                    <a:pt x="1477786" y="0"/>
                  </a:lnTo>
                  <a:close/>
                </a:path>
                <a:path w="2957194" h="2791460">
                  <a:moveTo>
                    <a:pt x="767681" y="0"/>
                  </a:moveTo>
                  <a:lnTo>
                    <a:pt x="789555" y="4477"/>
                  </a:lnTo>
                  <a:lnTo>
                    <a:pt x="807531" y="16646"/>
                  </a:lnTo>
                  <a:lnTo>
                    <a:pt x="819709" y="34608"/>
                  </a:lnTo>
                  <a:lnTo>
                    <a:pt x="824191" y="56465"/>
                  </a:lnTo>
                  <a:lnTo>
                    <a:pt x="819709" y="78322"/>
                  </a:lnTo>
                  <a:lnTo>
                    <a:pt x="807531" y="96284"/>
                  </a:lnTo>
                  <a:lnTo>
                    <a:pt x="789555" y="108453"/>
                  </a:lnTo>
                  <a:lnTo>
                    <a:pt x="767681" y="112931"/>
                  </a:lnTo>
                  <a:lnTo>
                    <a:pt x="745207" y="108453"/>
                  </a:lnTo>
                  <a:lnTo>
                    <a:pt x="727031" y="96284"/>
                  </a:lnTo>
                  <a:lnTo>
                    <a:pt x="715053" y="78322"/>
                  </a:lnTo>
                  <a:lnTo>
                    <a:pt x="711171" y="56465"/>
                  </a:lnTo>
                  <a:lnTo>
                    <a:pt x="715652" y="34608"/>
                  </a:lnTo>
                  <a:lnTo>
                    <a:pt x="727831" y="16646"/>
                  </a:lnTo>
                  <a:lnTo>
                    <a:pt x="745806" y="4477"/>
                  </a:lnTo>
                  <a:lnTo>
                    <a:pt x="767681" y="0"/>
                  </a:lnTo>
                  <a:close/>
                </a:path>
                <a:path w="2957194" h="2791460">
                  <a:moveTo>
                    <a:pt x="56510" y="0"/>
                  </a:moveTo>
                  <a:lnTo>
                    <a:pt x="78384" y="4477"/>
                  </a:lnTo>
                  <a:lnTo>
                    <a:pt x="96360" y="16646"/>
                  </a:lnTo>
                  <a:lnTo>
                    <a:pt x="108538" y="34608"/>
                  </a:lnTo>
                  <a:lnTo>
                    <a:pt x="113019" y="56465"/>
                  </a:lnTo>
                  <a:lnTo>
                    <a:pt x="108538" y="78322"/>
                  </a:lnTo>
                  <a:lnTo>
                    <a:pt x="96360" y="96284"/>
                  </a:lnTo>
                  <a:lnTo>
                    <a:pt x="78383" y="108453"/>
                  </a:lnTo>
                  <a:lnTo>
                    <a:pt x="56510" y="112931"/>
                  </a:lnTo>
                  <a:lnTo>
                    <a:pt x="34635" y="108453"/>
                  </a:lnTo>
                  <a:lnTo>
                    <a:pt x="16660" y="96284"/>
                  </a:lnTo>
                  <a:lnTo>
                    <a:pt x="4481" y="78322"/>
                  </a:lnTo>
                  <a:lnTo>
                    <a:pt x="0" y="56465"/>
                  </a:lnTo>
                  <a:lnTo>
                    <a:pt x="4481" y="34608"/>
                  </a:lnTo>
                  <a:lnTo>
                    <a:pt x="16660" y="16646"/>
                  </a:lnTo>
                  <a:lnTo>
                    <a:pt x="34635" y="4477"/>
                  </a:lnTo>
                  <a:lnTo>
                    <a:pt x="56510" y="0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4618637" y="1028647"/>
              <a:ext cx="700405" cy="700405"/>
            </a:xfrm>
            <a:custGeom>
              <a:avLst/>
              <a:gdLst/>
              <a:ahLst/>
              <a:cxnLst/>
              <a:rect l="l" t="t" r="r" b="b"/>
              <a:pathLst>
                <a:path w="700405" h="700405">
                  <a:moveTo>
                    <a:pt x="350069" y="0"/>
                  </a:moveTo>
                  <a:lnTo>
                    <a:pt x="392924" y="2632"/>
                  </a:lnTo>
                  <a:lnTo>
                    <a:pt x="435129" y="10490"/>
                  </a:lnTo>
                  <a:lnTo>
                    <a:pt x="476055" y="23456"/>
                  </a:lnTo>
                  <a:lnTo>
                    <a:pt x="515091" y="41335"/>
                  </a:lnTo>
                  <a:lnTo>
                    <a:pt x="551645" y="63859"/>
                  </a:lnTo>
                  <a:lnTo>
                    <a:pt x="585162" y="90685"/>
                  </a:lnTo>
                  <a:lnTo>
                    <a:pt x="615144" y="121411"/>
                  </a:lnTo>
                  <a:lnTo>
                    <a:pt x="641142" y="155581"/>
                  </a:lnTo>
                  <a:lnTo>
                    <a:pt x="662761" y="192676"/>
                  </a:lnTo>
                  <a:lnTo>
                    <a:pt x="679676" y="232134"/>
                  </a:lnTo>
                  <a:lnTo>
                    <a:pt x="691633" y="273366"/>
                  </a:lnTo>
                  <a:lnTo>
                    <a:pt x="698453" y="315756"/>
                  </a:lnTo>
                  <a:lnTo>
                    <a:pt x="700139" y="350069"/>
                  </a:lnTo>
                  <a:lnTo>
                    <a:pt x="700034" y="358663"/>
                  </a:lnTo>
                  <a:lnTo>
                    <a:pt x="696350" y="401435"/>
                  </a:lnTo>
                  <a:lnTo>
                    <a:pt x="687459" y="443435"/>
                  </a:lnTo>
                  <a:lnTo>
                    <a:pt x="673492" y="484035"/>
                  </a:lnTo>
                  <a:lnTo>
                    <a:pt x="654659" y="522620"/>
                  </a:lnTo>
                  <a:lnTo>
                    <a:pt x="631248" y="558606"/>
                  </a:lnTo>
                  <a:lnTo>
                    <a:pt x="603608" y="591455"/>
                  </a:lnTo>
                  <a:lnTo>
                    <a:pt x="572151" y="620677"/>
                  </a:lnTo>
                  <a:lnTo>
                    <a:pt x="537354" y="645828"/>
                  </a:lnTo>
                  <a:lnTo>
                    <a:pt x="499743" y="666529"/>
                  </a:lnTo>
                  <a:lnTo>
                    <a:pt x="459882" y="682470"/>
                  </a:lnTo>
                  <a:lnTo>
                    <a:pt x="418365" y="693413"/>
                  </a:lnTo>
                  <a:lnTo>
                    <a:pt x="375819" y="699191"/>
                  </a:lnTo>
                  <a:lnTo>
                    <a:pt x="350069" y="700139"/>
                  </a:lnTo>
                  <a:lnTo>
                    <a:pt x="341476" y="700034"/>
                  </a:lnTo>
                  <a:lnTo>
                    <a:pt x="298703" y="696350"/>
                  </a:lnTo>
                  <a:lnTo>
                    <a:pt x="256704" y="687459"/>
                  </a:lnTo>
                  <a:lnTo>
                    <a:pt x="216103" y="673492"/>
                  </a:lnTo>
                  <a:lnTo>
                    <a:pt x="177518" y="654659"/>
                  </a:lnTo>
                  <a:lnTo>
                    <a:pt x="141533" y="631248"/>
                  </a:lnTo>
                  <a:lnTo>
                    <a:pt x="108684" y="603608"/>
                  </a:lnTo>
                  <a:lnTo>
                    <a:pt x="79462" y="572151"/>
                  </a:lnTo>
                  <a:lnTo>
                    <a:pt x="54310" y="537354"/>
                  </a:lnTo>
                  <a:lnTo>
                    <a:pt x="33610" y="499743"/>
                  </a:lnTo>
                  <a:lnTo>
                    <a:pt x="17669" y="459882"/>
                  </a:lnTo>
                  <a:lnTo>
                    <a:pt x="6726" y="418365"/>
                  </a:lnTo>
                  <a:lnTo>
                    <a:pt x="948" y="375819"/>
                  </a:lnTo>
                  <a:lnTo>
                    <a:pt x="0" y="350069"/>
                  </a:lnTo>
                  <a:lnTo>
                    <a:pt x="105" y="341476"/>
                  </a:lnTo>
                  <a:lnTo>
                    <a:pt x="3788" y="298703"/>
                  </a:lnTo>
                  <a:lnTo>
                    <a:pt x="12680" y="256704"/>
                  </a:lnTo>
                  <a:lnTo>
                    <a:pt x="26647" y="216103"/>
                  </a:lnTo>
                  <a:lnTo>
                    <a:pt x="45479" y="177518"/>
                  </a:lnTo>
                  <a:lnTo>
                    <a:pt x="68890" y="141533"/>
                  </a:lnTo>
                  <a:lnTo>
                    <a:pt x="96530" y="108684"/>
                  </a:lnTo>
                  <a:lnTo>
                    <a:pt x="127987" y="79462"/>
                  </a:lnTo>
                  <a:lnTo>
                    <a:pt x="162785" y="54310"/>
                  </a:lnTo>
                  <a:lnTo>
                    <a:pt x="200395" y="33610"/>
                  </a:lnTo>
                  <a:lnTo>
                    <a:pt x="240256" y="17669"/>
                  </a:lnTo>
                  <a:lnTo>
                    <a:pt x="281774" y="6726"/>
                  </a:lnTo>
                  <a:lnTo>
                    <a:pt x="324319" y="948"/>
                  </a:lnTo>
                  <a:lnTo>
                    <a:pt x="350069" y="0"/>
                  </a:lnTo>
                  <a:close/>
                </a:path>
              </a:pathLst>
            </a:custGeom>
            <a:solidFill>
              <a:srgbClr val="215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14274058" y="8422794"/>
            <a:ext cx="2957195" cy="1461770"/>
          </a:xfrm>
          <a:custGeom>
            <a:avLst/>
            <a:gdLst/>
            <a:ahLst/>
            <a:cxnLst/>
            <a:rect l="l" t="t" r="r" b="b"/>
            <a:pathLst>
              <a:path w="2957194" h="1461770">
                <a:moveTo>
                  <a:pt x="2900127" y="1461713"/>
                </a:moveTo>
                <a:close/>
              </a:path>
              <a:path w="2957194" h="1461770">
                <a:moveTo>
                  <a:pt x="2900127" y="1348782"/>
                </a:moveTo>
                <a:lnTo>
                  <a:pt x="2922001" y="1353260"/>
                </a:lnTo>
                <a:lnTo>
                  <a:pt x="2939977" y="1365428"/>
                </a:lnTo>
                <a:lnTo>
                  <a:pt x="2952155" y="1383390"/>
                </a:lnTo>
                <a:lnTo>
                  <a:pt x="2956637" y="1405247"/>
                </a:lnTo>
                <a:lnTo>
                  <a:pt x="2952155" y="1427104"/>
                </a:lnTo>
                <a:lnTo>
                  <a:pt x="2939977" y="1445066"/>
                </a:lnTo>
                <a:lnTo>
                  <a:pt x="2922001" y="1457235"/>
                </a:lnTo>
                <a:lnTo>
                  <a:pt x="2900127" y="1461713"/>
                </a:lnTo>
                <a:lnTo>
                  <a:pt x="2877653" y="1457235"/>
                </a:lnTo>
                <a:lnTo>
                  <a:pt x="2859477" y="1445066"/>
                </a:lnTo>
                <a:lnTo>
                  <a:pt x="2847499" y="1427104"/>
                </a:lnTo>
                <a:lnTo>
                  <a:pt x="2843617" y="1405247"/>
                </a:lnTo>
                <a:lnTo>
                  <a:pt x="2848098" y="1383390"/>
                </a:lnTo>
                <a:lnTo>
                  <a:pt x="2860277" y="1365428"/>
                </a:lnTo>
                <a:lnTo>
                  <a:pt x="2878253" y="1353260"/>
                </a:lnTo>
                <a:lnTo>
                  <a:pt x="2900127" y="1348782"/>
                </a:lnTo>
                <a:close/>
              </a:path>
              <a:path w="2957194" h="1461770">
                <a:moveTo>
                  <a:pt x="2188956" y="1348782"/>
                </a:moveTo>
                <a:lnTo>
                  <a:pt x="2210830" y="1353260"/>
                </a:lnTo>
                <a:lnTo>
                  <a:pt x="2228806" y="1365428"/>
                </a:lnTo>
                <a:lnTo>
                  <a:pt x="2240984" y="1383390"/>
                </a:lnTo>
                <a:lnTo>
                  <a:pt x="2245466" y="1405247"/>
                </a:lnTo>
                <a:lnTo>
                  <a:pt x="2240984" y="1427104"/>
                </a:lnTo>
                <a:lnTo>
                  <a:pt x="2228806" y="1445066"/>
                </a:lnTo>
                <a:lnTo>
                  <a:pt x="2210830" y="1457235"/>
                </a:lnTo>
                <a:lnTo>
                  <a:pt x="2188956" y="1461713"/>
                </a:lnTo>
                <a:lnTo>
                  <a:pt x="2167082" y="1457235"/>
                </a:lnTo>
                <a:lnTo>
                  <a:pt x="2149106" y="1445066"/>
                </a:lnTo>
                <a:lnTo>
                  <a:pt x="2136927" y="1427104"/>
                </a:lnTo>
                <a:lnTo>
                  <a:pt x="2132446" y="1405247"/>
                </a:lnTo>
                <a:lnTo>
                  <a:pt x="2136927" y="1383390"/>
                </a:lnTo>
                <a:lnTo>
                  <a:pt x="2149106" y="1365428"/>
                </a:lnTo>
                <a:lnTo>
                  <a:pt x="2167082" y="1353260"/>
                </a:lnTo>
                <a:lnTo>
                  <a:pt x="2188956" y="1348782"/>
                </a:lnTo>
                <a:close/>
              </a:path>
              <a:path w="2957194" h="1461770">
                <a:moveTo>
                  <a:pt x="1477785" y="1348782"/>
                </a:moveTo>
                <a:lnTo>
                  <a:pt x="1499659" y="1353260"/>
                </a:lnTo>
                <a:lnTo>
                  <a:pt x="1517635" y="1365428"/>
                </a:lnTo>
                <a:lnTo>
                  <a:pt x="1529813" y="1383390"/>
                </a:lnTo>
                <a:lnTo>
                  <a:pt x="1534295" y="1405247"/>
                </a:lnTo>
                <a:lnTo>
                  <a:pt x="1529813" y="1427104"/>
                </a:lnTo>
                <a:lnTo>
                  <a:pt x="1517635" y="1445066"/>
                </a:lnTo>
                <a:lnTo>
                  <a:pt x="1499659" y="1457235"/>
                </a:lnTo>
                <a:lnTo>
                  <a:pt x="1477785" y="1461713"/>
                </a:lnTo>
                <a:lnTo>
                  <a:pt x="1455911" y="1457235"/>
                </a:lnTo>
                <a:lnTo>
                  <a:pt x="1437935" y="1445066"/>
                </a:lnTo>
                <a:lnTo>
                  <a:pt x="1425756" y="1427104"/>
                </a:lnTo>
                <a:lnTo>
                  <a:pt x="1421275" y="1405247"/>
                </a:lnTo>
                <a:lnTo>
                  <a:pt x="1425756" y="1383390"/>
                </a:lnTo>
                <a:lnTo>
                  <a:pt x="1437935" y="1365428"/>
                </a:lnTo>
                <a:lnTo>
                  <a:pt x="1455911" y="1353260"/>
                </a:lnTo>
                <a:lnTo>
                  <a:pt x="1477785" y="1348782"/>
                </a:lnTo>
                <a:close/>
              </a:path>
              <a:path w="2957194" h="1461770">
                <a:moveTo>
                  <a:pt x="767680" y="1348782"/>
                </a:moveTo>
                <a:lnTo>
                  <a:pt x="789554" y="1353260"/>
                </a:lnTo>
                <a:lnTo>
                  <a:pt x="807530" y="1365428"/>
                </a:lnTo>
                <a:lnTo>
                  <a:pt x="819708" y="1383390"/>
                </a:lnTo>
                <a:lnTo>
                  <a:pt x="824190" y="1405247"/>
                </a:lnTo>
                <a:lnTo>
                  <a:pt x="819708" y="1427104"/>
                </a:lnTo>
                <a:lnTo>
                  <a:pt x="807530" y="1445066"/>
                </a:lnTo>
                <a:lnTo>
                  <a:pt x="789554" y="1457235"/>
                </a:lnTo>
                <a:lnTo>
                  <a:pt x="767680" y="1461713"/>
                </a:lnTo>
                <a:lnTo>
                  <a:pt x="745356" y="1457235"/>
                </a:lnTo>
                <a:lnTo>
                  <a:pt x="727430" y="1445066"/>
                </a:lnTo>
                <a:lnTo>
                  <a:pt x="715502" y="1427104"/>
                </a:lnTo>
                <a:lnTo>
                  <a:pt x="711170" y="1405247"/>
                </a:lnTo>
                <a:lnTo>
                  <a:pt x="715652" y="1383390"/>
                </a:lnTo>
                <a:lnTo>
                  <a:pt x="727830" y="1365428"/>
                </a:lnTo>
                <a:lnTo>
                  <a:pt x="745806" y="1353260"/>
                </a:lnTo>
                <a:lnTo>
                  <a:pt x="767680" y="1348782"/>
                </a:lnTo>
                <a:close/>
              </a:path>
              <a:path w="2957194" h="1461770">
                <a:moveTo>
                  <a:pt x="56509" y="1348782"/>
                </a:moveTo>
                <a:lnTo>
                  <a:pt x="78383" y="1353260"/>
                </a:lnTo>
                <a:lnTo>
                  <a:pt x="96359" y="1365428"/>
                </a:lnTo>
                <a:lnTo>
                  <a:pt x="108537" y="1383390"/>
                </a:lnTo>
                <a:lnTo>
                  <a:pt x="113019" y="1405247"/>
                </a:lnTo>
                <a:lnTo>
                  <a:pt x="108537" y="1427104"/>
                </a:lnTo>
                <a:lnTo>
                  <a:pt x="96359" y="1445066"/>
                </a:lnTo>
                <a:lnTo>
                  <a:pt x="78383" y="1457235"/>
                </a:lnTo>
                <a:lnTo>
                  <a:pt x="56509" y="1461713"/>
                </a:lnTo>
                <a:lnTo>
                  <a:pt x="34635" y="1457235"/>
                </a:lnTo>
                <a:lnTo>
                  <a:pt x="16659" y="1445066"/>
                </a:lnTo>
                <a:lnTo>
                  <a:pt x="4481" y="1427104"/>
                </a:lnTo>
                <a:lnTo>
                  <a:pt x="0" y="1405247"/>
                </a:lnTo>
                <a:lnTo>
                  <a:pt x="4481" y="1383390"/>
                </a:lnTo>
                <a:lnTo>
                  <a:pt x="16659" y="1365428"/>
                </a:lnTo>
                <a:lnTo>
                  <a:pt x="34635" y="1353260"/>
                </a:lnTo>
                <a:lnTo>
                  <a:pt x="56509" y="1348782"/>
                </a:lnTo>
                <a:close/>
              </a:path>
              <a:path w="2957194" h="1461770">
                <a:moveTo>
                  <a:pt x="2899061" y="806499"/>
                </a:moveTo>
                <a:close/>
              </a:path>
              <a:path w="2957194" h="1461770">
                <a:moveTo>
                  <a:pt x="2899061" y="693567"/>
                </a:moveTo>
                <a:lnTo>
                  <a:pt x="2920935" y="698045"/>
                </a:lnTo>
                <a:lnTo>
                  <a:pt x="2938911" y="710214"/>
                </a:lnTo>
                <a:lnTo>
                  <a:pt x="2951089" y="728176"/>
                </a:lnTo>
                <a:lnTo>
                  <a:pt x="2955571" y="750033"/>
                </a:lnTo>
                <a:lnTo>
                  <a:pt x="2951089" y="771890"/>
                </a:lnTo>
                <a:lnTo>
                  <a:pt x="2938911" y="789852"/>
                </a:lnTo>
                <a:lnTo>
                  <a:pt x="2920935" y="802021"/>
                </a:lnTo>
                <a:lnTo>
                  <a:pt x="2899061" y="806499"/>
                </a:lnTo>
                <a:lnTo>
                  <a:pt x="2877187" y="802021"/>
                </a:lnTo>
                <a:lnTo>
                  <a:pt x="2859211" y="789852"/>
                </a:lnTo>
                <a:lnTo>
                  <a:pt x="2847032" y="771890"/>
                </a:lnTo>
                <a:lnTo>
                  <a:pt x="2842551" y="750033"/>
                </a:lnTo>
                <a:lnTo>
                  <a:pt x="2847032" y="728176"/>
                </a:lnTo>
                <a:lnTo>
                  <a:pt x="2859211" y="710214"/>
                </a:lnTo>
                <a:lnTo>
                  <a:pt x="2877187" y="698045"/>
                </a:lnTo>
                <a:lnTo>
                  <a:pt x="2899061" y="693567"/>
                </a:lnTo>
                <a:close/>
              </a:path>
              <a:path w="2957194" h="1461770">
                <a:moveTo>
                  <a:pt x="2188956" y="693567"/>
                </a:moveTo>
                <a:lnTo>
                  <a:pt x="2210830" y="698045"/>
                </a:lnTo>
                <a:lnTo>
                  <a:pt x="2228806" y="710214"/>
                </a:lnTo>
                <a:lnTo>
                  <a:pt x="2240984" y="728176"/>
                </a:lnTo>
                <a:lnTo>
                  <a:pt x="2245466" y="750033"/>
                </a:lnTo>
                <a:lnTo>
                  <a:pt x="2240984" y="771890"/>
                </a:lnTo>
                <a:lnTo>
                  <a:pt x="2228806" y="789852"/>
                </a:lnTo>
                <a:lnTo>
                  <a:pt x="2210830" y="802021"/>
                </a:lnTo>
                <a:lnTo>
                  <a:pt x="2188956" y="806499"/>
                </a:lnTo>
                <a:lnTo>
                  <a:pt x="2166632" y="802021"/>
                </a:lnTo>
                <a:lnTo>
                  <a:pt x="2148706" y="789852"/>
                </a:lnTo>
                <a:lnTo>
                  <a:pt x="2136778" y="771890"/>
                </a:lnTo>
                <a:lnTo>
                  <a:pt x="2132446" y="750033"/>
                </a:lnTo>
                <a:lnTo>
                  <a:pt x="2136928" y="728176"/>
                </a:lnTo>
                <a:lnTo>
                  <a:pt x="2149106" y="710214"/>
                </a:lnTo>
                <a:lnTo>
                  <a:pt x="2167082" y="698045"/>
                </a:lnTo>
                <a:lnTo>
                  <a:pt x="2188956" y="693567"/>
                </a:lnTo>
                <a:close/>
              </a:path>
              <a:path w="2957194" h="1461770">
                <a:moveTo>
                  <a:pt x="1477785" y="693567"/>
                </a:moveTo>
                <a:lnTo>
                  <a:pt x="1499659" y="698045"/>
                </a:lnTo>
                <a:lnTo>
                  <a:pt x="1517635" y="710214"/>
                </a:lnTo>
                <a:lnTo>
                  <a:pt x="1529814" y="728176"/>
                </a:lnTo>
                <a:lnTo>
                  <a:pt x="1534295" y="750033"/>
                </a:lnTo>
                <a:lnTo>
                  <a:pt x="1529814" y="771890"/>
                </a:lnTo>
                <a:lnTo>
                  <a:pt x="1517635" y="789852"/>
                </a:lnTo>
                <a:lnTo>
                  <a:pt x="1499659" y="802021"/>
                </a:lnTo>
                <a:lnTo>
                  <a:pt x="1477785" y="806499"/>
                </a:lnTo>
                <a:lnTo>
                  <a:pt x="1455911" y="802021"/>
                </a:lnTo>
                <a:lnTo>
                  <a:pt x="1437935" y="789852"/>
                </a:lnTo>
                <a:lnTo>
                  <a:pt x="1425757" y="771890"/>
                </a:lnTo>
                <a:lnTo>
                  <a:pt x="1421275" y="750033"/>
                </a:lnTo>
                <a:lnTo>
                  <a:pt x="1425757" y="728176"/>
                </a:lnTo>
                <a:lnTo>
                  <a:pt x="1437935" y="710214"/>
                </a:lnTo>
                <a:lnTo>
                  <a:pt x="1455911" y="698045"/>
                </a:lnTo>
                <a:lnTo>
                  <a:pt x="1477785" y="693567"/>
                </a:lnTo>
                <a:close/>
              </a:path>
              <a:path w="2957194" h="1461770">
                <a:moveTo>
                  <a:pt x="767680" y="693567"/>
                </a:moveTo>
                <a:lnTo>
                  <a:pt x="789555" y="698045"/>
                </a:lnTo>
                <a:lnTo>
                  <a:pt x="807530" y="710214"/>
                </a:lnTo>
                <a:lnTo>
                  <a:pt x="819709" y="728176"/>
                </a:lnTo>
                <a:lnTo>
                  <a:pt x="824190" y="750033"/>
                </a:lnTo>
                <a:lnTo>
                  <a:pt x="819709" y="771890"/>
                </a:lnTo>
                <a:lnTo>
                  <a:pt x="807530" y="789852"/>
                </a:lnTo>
                <a:lnTo>
                  <a:pt x="789555" y="802021"/>
                </a:lnTo>
                <a:lnTo>
                  <a:pt x="767680" y="806499"/>
                </a:lnTo>
                <a:lnTo>
                  <a:pt x="745206" y="802021"/>
                </a:lnTo>
                <a:lnTo>
                  <a:pt x="727031" y="789852"/>
                </a:lnTo>
                <a:lnTo>
                  <a:pt x="715052" y="771890"/>
                </a:lnTo>
                <a:lnTo>
                  <a:pt x="711170" y="750033"/>
                </a:lnTo>
                <a:lnTo>
                  <a:pt x="715652" y="728176"/>
                </a:lnTo>
                <a:lnTo>
                  <a:pt x="727830" y="710214"/>
                </a:lnTo>
                <a:lnTo>
                  <a:pt x="745806" y="698045"/>
                </a:lnTo>
                <a:lnTo>
                  <a:pt x="767680" y="693567"/>
                </a:lnTo>
                <a:close/>
              </a:path>
              <a:path w="2957194" h="1461770">
                <a:moveTo>
                  <a:pt x="56509" y="693567"/>
                </a:moveTo>
                <a:lnTo>
                  <a:pt x="78383" y="698045"/>
                </a:lnTo>
                <a:lnTo>
                  <a:pt x="96359" y="710214"/>
                </a:lnTo>
                <a:lnTo>
                  <a:pt x="108537" y="728176"/>
                </a:lnTo>
                <a:lnTo>
                  <a:pt x="113019" y="750033"/>
                </a:lnTo>
                <a:lnTo>
                  <a:pt x="108537" y="771890"/>
                </a:lnTo>
                <a:lnTo>
                  <a:pt x="96359" y="789852"/>
                </a:lnTo>
                <a:lnTo>
                  <a:pt x="78383" y="802021"/>
                </a:lnTo>
                <a:lnTo>
                  <a:pt x="56509" y="806499"/>
                </a:lnTo>
                <a:lnTo>
                  <a:pt x="34635" y="802021"/>
                </a:lnTo>
                <a:lnTo>
                  <a:pt x="16659" y="789852"/>
                </a:lnTo>
                <a:lnTo>
                  <a:pt x="4481" y="771890"/>
                </a:lnTo>
                <a:lnTo>
                  <a:pt x="0" y="750033"/>
                </a:lnTo>
                <a:lnTo>
                  <a:pt x="4481" y="728176"/>
                </a:lnTo>
                <a:lnTo>
                  <a:pt x="16659" y="710214"/>
                </a:lnTo>
                <a:lnTo>
                  <a:pt x="34635" y="698045"/>
                </a:lnTo>
                <a:lnTo>
                  <a:pt x="56509" y="693567"/>
                </a:lnTo>
                <a:close/>
              </a:path>
              <a:path w="2957194" h="1461770">
                <a:moveTo>
                  <a:pt x="2899061" y="0"/>
                </a:moveTo>
                <a:lnTo>
                  <a:pt x="2920935" y="4477"/>
                </a:lnTo>
                <a:lnTo>
                  <a:pt x="2938911" y="16646"/>
                </a:lnTo>
                <a:lnTo>
                  <a:pt x="2951089" y="34608"/>
                </a:lnTo>
                <a:lnTo>
                  <a:pt x="2955571" y="56465"/>
                </a:lnTo>
                <a:lnTo>
                  <a:pt x="2951089" y="78322"/>
                </a:lnTo>
                <a:lnTo>
                  <a:pt x="2938911" y="96284"/>
                </a:lnTo>
                <a:lnTo>
                  <a:pt x="2920935" y="108453"/>
                </a:lnTo>
                <a:lnTo>
                  <a:pt x="2899060" y="112931"/>
                </a:lnTo>
                <a:lnTo>
                  <a:pt x="2877186" y="108453"/>
                </a:lnTo>
                <a:lnTo>
                  <a:pt x="2859211" y="96284"/>
                </a:lnTo>
                <a:lnTo>
                  <a:pt x="2847032" y="78322"/>
                </a:lnTo>
                <a:lnTo>
                  <a:pt x="2842551" y="56465"/>
                </a:lnTo>
                <a:lnTo>
                  <a:pt x="2847032" y="34608"/>
                </a:lnTo>
                <a:lnTo>
                  <a:pt x="2859211" y="16646"/>
                </a:lnTo>
                <a:lnTo>
                  <a:pt x="2877187" y="4477"/>
                </a:lnTo>
                <a:lnTo>
                  <a:pt x="2899061" y="0"/>
                </a:lnTo>
                <a:close/>
              </a:path>
              <a:path w="2957194" h="1461770">
                <a:moveTo>
                  <a:pt x="2188956" y="0"/>
                </a:moveTo>
                <a:lnTo>
                  <a:pt x="2210830" y="4477"/>
                </a:lnTo>
                <a:lnTo>
                  <a:pt x="2228806" y="16646"/>
                </a:lnTo>
                <a:lnTo>
                  <a:pt x="2240984" y="34608"/>
                </a:lnTo>
                <a:lnTo>
                  <a:pt x="2245466" y="56465"/>
                </a:lnTo>
                <a:lnTo>
                  <a:pt x="2240984" y="78322"/>
                </a:lnTo>
                <a:lnTo>
                  <a:pt x="2228806" y="96284"/>
                </a:lnTo>
                <a:lnTo>
                  <a:pt x="2210830" y="108453"/>
                </a:lnTo>
                <a:lnTo>
                  <a:pt x="2188956" y="112931"/>
                </a:lnTo>
                <a:lnTo>
                  <a:pt x="2166482" y="108453"/>
                </a:lnTo>
                <a:lnTo>
                  <a:pt x="2148306" y="96284"/>
                </a:lnTo>
                <a:lnTo>
                  <a:pt x="2136328" y="78322"/>
                </a:lnTo>
                <a:lnTo>
                  <a:pt x="2132446" y="56465"/>
                </a:lnTo>
                <a:lnTo>
                  <a:pt x="2136928" y="34608"/>
                </a:lnTo>
                <a:lnTo>
                  <a:pt x="2149106" y="16646"/>
                </a:lnTo>
                <a:lnTo>
                  <a:pt x="2167082" y="4477"/>
                </a:lnTo>
                <a:lnTo>
                  <a:pt x="2188956" y="0"/>
                </a:lnTo>
                <a:close/>
              </a:path>
              <a:path w="2957194" h="1461770">
                <a:moveTo>
                  <a:pt x="1477785" y="0"/>
                </a:moveTo>
                <a:lnTo>
                  <a:pt x="1499659" y="4477"/>
                </a:lnTo>
                <a:lnTo>
                  <a:pt x="1517635" y="16646"/>
                </a:lnTo>
                <a:lnTo>
                  <a:pt x="1529814" y="34608"/>
                </a:lnTo>
                <a:lnTo>
                  <a:pt x="1534295" y="56465"/>
                </a:lnTo>
                <a:lnTo>
                  <a:pt x="1529814" y="78322"/>
                </a:lnTo>
                <a:lnTo>
                  <a:pt x="1517635" y="96284"/>
                </a:lnTo>
                <a:lnTo>
                  <a:pt x="1499659" y="108453"/>
                </a:lnTo>
                <a:lnTo>
                  <a:pt x="1477785" y="112931"/>
                </a:lnTo>
                <a:lnTo>
                  <a:pt x="1455911" y="108453"/>
                </a:lnTo>
                <a:lnTo>
                  <a:pt x="1437935" y="96284"/>
                </a:lnTo>
                <a:lnTo>
                  <a:pt x="1425757" y="78322"/>
                </a:lnTo>
                <a:lnTo>
                  <a:pt x="1421275" y="56465"/>
                </a:lnTo>
                <a:lnTo>
                  <a:pt x="1425757" y="34608"/>
                </a:lnTo>
                <a:lnTo>
                  <a:pt x="1437935" y="16646"/>
                </a:lnTo>
                <a:lnTo>
                  <a:pt x="1455911" y="4477"/>
                </a:lnTo>
                <a:lnTo>
                  <a:pt x="1477785" y="0"/>
                </a:lnTo>
                <a:close/>
              </a:path>
              <a:path w="2957194" h="1461770">
                <a:moveTo>
                  <a:pt x="767680" y="0"/>
                </a:moveTo>
                <a:lnTo>
                  <a:pt x="789555" y="4477"/>
                </a:lnTo>
                <a:lnTo>
                  <a:pt x="807530" y="16646"/>
                </a:lnTo>
                <a:lnTo>
                  <a:pt x="819709" y="34608"/>
                </a:lnTo>
                <a:lnTo>
                  <a:pt x="824190" y="56465"/>
                </a:lnTo>
                <a:lnTo>
                  <a:pt x="819709" y="78322"/>
                </a:lnTo>
                <a:lnTo>
                  <a:pt x="807530" y="96284"/>
                </a:lnTo>
                <a:lnTo>
                  <a:pt x="789554" y="108453"/>
                </a:lnTo>
                <a:lnTo>
                  <a:pt x="767680" y="112931"/>
                </a:lnTo>
                <a:lnTo>
                  <a:pt x="745206" y="108453"/>
                </a:lnTo>
                <a:lnTo>
                  <a:pt x="727030" y="96284"/>
                </a:lnTo>
                <a:lnTo>
                  <a:pt x="715052" y="78322"/>
                </a:lnTo>
                <a:lnTo>
                  <a:pt x="711170" y="56465"/>
                </a:lnTo>
                <a:lnTo>
                  <a:pt x="715652" y="34608"/>
                </a:lnTo>
                <a:lnTo>
                  <a:pt x="727830" y="16646"/>
                </a:lnTo>
                <a:lnTo>
                  <a:pt x="745806" y="4477"/>
                </a:lnTo>
                <a:lnTo>
                  <a:pt x="767680" y="0"/>
                </a:lnTo>
                <a:close/>
              </a:path>
              <a:path w="2957194" h="1461770">
                <a:moveTo>
                  <a:pt x="56509" y="0"/>
                </a:moveTo>
                <a:lnTo>
                  <a:pt x="78383" y="4477"/>
                </a:lnTo>
                <a:lnTo>
                  <a:pt x="96359" y="16646"/>
                </a:lnTo>
                <a:lnTo>
                  <a:pt x="108537" y="34608"/>
                </a:lnTo>
                <a:lnTo>
                  <a:pt x="113019" y="56465"/>
                </a:lnTo>
                <a:lnTo>
                  <a:pt x="108537" y="78322"/>
                </a:lnTo>
                <a:lnTo>
                  <a:pt x="96359" y="96284"/>
                </a:lnTo>
                <a:lnTo>
                  <a:pt x="78383" y="108453"/>
                </a:lnTo>
                <a:lnTo>
                  <a:pt x="56509" y="112931"/>
                </a:lnTo>
                <a:lnTo>
                  <a:pt x="34635" y="108453"/>
                </a:lnTo>
                <a:lnTo>
                  <a:pt x="16659" y="96284"/>
                </a:lnTo>
                <a:lnTo>
                  <a:pt x="4481" y="78322"/>
                </a:lnTo>
                <a:lnTo>
                  <a:pt x="0" y="56465"/>
                </a:lnTo>
                <a:lnTo>
                  <a:pt x="4481" y="34608"/>
                </a:lnTo>
                <a:lnTo>
                  <a:pt x="16659" y="16646"/>
                </a:lnTo>
                <a:lnTo>
                  <a:pt x="34635" y="4477"/>
                </a:lnTo>
                <a:lnTo>
                  <a:pt x="56509" y="0"/>
                </a:lnTo>
                <a:close/>
              </a:path>
            </a:pathLst>
          </a:custGeom>
          <a:solidFill>
            <a:srgbClr val="F6F4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553736" y="920690"/>
            <a:ext cx="543369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pc="225" dirty="0" smtClean="0"/>
              <a:t>Перспективы</a:t>
            </a:r>
            <a:endParaRPr spc="225" dirty="0"/>
          </a:p>
        </p:txBody>
      </p:sp>
      <p:sp>
        <p:nvSpPr>
          <p:cNvPr id="10" name="object 10"/>
          <p:cNvSpPr/>
          <p:nvPr/>
        </p:nvSpPr>
        <p:spPr>
          <a:xfrm>
            <a:off x="1595019" y="2056495"/>
            <a:ext cx="5267960" cy="0"/>
          </a:xfrm>
          <a:custGeom>
            <a:avLst/>
            <a:gdLst/>
            <a:ahLst/>
            <a:cxnLst/>
            <a:rect l="l" t="t" r="r" b="b"/>
            <a:pathLst>
              <a:path w="5267959">
                <a:moveTo>
                  <a:pt x="0" y="0"/>
                </a:moveTo>
                <a:lnTo>
                  <a:pt x="5267383" y="0"/>
                </a:lnTo>
              </a:path>
            </a:pathLst>
          </a:custGeom>
          <a:ln w="57150">
            <a:solidFill>
              <a:srgbClr val="2154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887321" y="3253663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5" h="323214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553736" y="3075078"/>
            <a:ext cx="9168130" cy="5055230"/>
          </a:xfrm>
          <a:prstGeom prst="rect">
            <a:avLst/>
          </a:prstGeom>
        </p:spPr>
        <p:txBody>
          <a:bodyPr vert="horz" wrap="square" lIns="0" tIns="40640" rIns="0" bIns="0" rtlCol="0">
            <a:spAutoFit/>
          </a:bodyPr>
          <a:lstStyle/>
          <a:p>
            <a:pPr marL="12700" marR="5080">
              <a:lnSpc>
                <a:spcPts val="4720"/>
              </a:lnSpc>
              <a:spcBef>
                <a:spcPts val="320"/>
              </a:spcBef>
            </a:pPr>
            <a:r>
              <a:rPr lang="ru-RU" sz="4000" spc="-30" dirty="0" smtClean="0">
                <a:solidFill>
                  <a:srgbClr val="F6F4FA"/>
                </a:solidFill>
                <a:latin typeface="Roboto"/>
                <a:cs typeface="Roboto"/>
              </a:rPr>
              <a:t>Выбор</a:t>
            </a:r>
            <a:r>
              <a:rPr sz="4000" spc="-15" dirty="0" smtClean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lang="ru-RU" sz="4000" spc="-15" dirty="0" smtClean="0">
                <a:solidFill>
                  <a:srgbClr val="F6F4FA"/>
                </a:solidFill>
                <a:latin typeface="Roboto"/>
                <a:cs typeface="Roboto"/>
              </a:rPr>
              <a:t>хостинга</a:t>
            </a:r>
          </a:p>
          <a:p>
            <a:pPr marL="12700" marR="5080">
              <a:lnSpc>
                <a:spcPts val="4720"/>
              </a:lnSpc>
              <a:spcBef>
                <a:spcPts val="320"/>
              </a:spcBef>
            </a:pPr>
            <a:endParaRPr lang="ru-RU" sz="4000" spc="-10" dirty="0" smtClean="0">
              <a:solidFill>
                <a:srgbClr val="F6F4FA"/>
              </a:solidFill>
              <a:latin typeface="Roboto"/>
              <a:cs typeface="Roboto"/>
            </a:endParaRPr>
          </a:p>
          <a:p>
            <a:pPr marL="12700" marR="5080">
              <a:lnSpc>
                <a:spcPts val="4720"/>
              </a:lnSpc>
              <a:spcBef>
                <a:spcPts val="320"/>
              </a:spcBef>
            </a:pPr>
            <a:r>
              <a:rPr lang="ru-RU" sz="4000" spc="-50" dirty="0" smtClean="0">
                <a:solidFill>
                  <a:srgbClr val="F6F4FA"/>
                </a:solidFill>
                <a:latin typeface="Roboto"/>
                <a:cs typeface="Roboto"/>
              </a:rPr>
              <a:t>Реализация поддержки различных языков</a:t>
            </a:r>
          </a:p>
          <a:p>
            <a:pPr marL="12700" marR="5080">
              <a:lnSpc>
                <a:spcPts val="4720"/>
              </a:lnSpc>
              <a:spcBef>
                <a:spcPts val="320"/>
              </a:spcBef>
            </a:pPr>
            <a:endParaRPr lang="ru-RU" sz="4000" spc="-50" dirty="0">
              <a:solidFill>
                <a:srgbClr val="F6F4FA"/>
              </a:solidFill>
              <a:latin typeface="Roboto"/>
              <a:cs typeface="Roboto"/>
            </a:endParaRPr>
          </a:p>
          <a:p>
            <a:pPr marL="12700" marR="5080">
              <a:lnSpc>
                <a:spcPts val="4720"/>
              </a:lnSpc>
              <a:spcBef>
                <a:spcPts val="320"/>
              </a:spcBef>
            </a:pPr>
            <a:r>
              <a:rPr lang="ru-RU" sz="4000" spc="-30" dirty="0">
                <a:solidFill>
                  <a:srgbClr val="F6F4FA"/>
                </a:solidFill>
                <a:latin typeface="Roboto"/>
                <a:cs typeface="Roboto"/>
              </a:rPr>
              <a:t>Добавление большего количества эмоций</a:t>
            </a:r>
          </a:p>
          <a:p>
            <a:pPr marL="12700" marR="5080">
              <a:lnSpc>
                <a:spcPts val="4720"/>
              </a:lnSpc>
              <a:spcBef>
                <a:spcPts val="320"/>
              </a:spcBef>
            </a:pPr>
            <a:endParaRPr lang="ru-RU" sz="4000" spc="-50" dirty="0" smtClean="0">
              <a:solidFill>
                <a:srgbClr val="F6F4FA"/>
              </a:solidFill>
              <a:latin typeface="Roboto"/>
              <a:cs typeface="Roboto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867337" y="4530885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5" h="323214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3"/>
          <p:cNvSpPr/>
          <p:nvPr/>
        </p:nvSpPr>
        <p:spPr>
          <a:xfrm>
            <a:off x="867337" y="6438900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5" h="323214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69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514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0" y="4610100"/>
            <a:ext cx="1828800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ru-RU" spc="204" dirty="0" smtClean="0"/>
              <a:t>Спасибо за внимание</a:t>
            </a:r>
            <a:endParaRPr spc="204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179658" y="2533580"/>
            <a:ext cx="203073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7200" b="1" dirty="0">
                <a:solidFill>
                  <a:schemeClr val="bg1"/>
                </a:solidFill>
              </a:rPr>
              <a:t>Цель</a:t>
            </a:r>
            <a:endParaRPr sz="7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179658" y="4628893"/>
            <a:ext cx="9488805" cy="144090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sz="4000" spc="-50" dirty="0" err="1">
                <a:solidFill>
                  <a:srgbClr val="F6F4FA"/>
                </a:solidFill>
                <a:latin typeface="Roboto"/>
                <a:cs typeface="Roboto"/>
              </a:rPr>
              <a:t>Разработать</a:t>
            </a:r>
            <a:r>
              <a:rPr sz="4000" spc="-5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lang="ru-RU" sz="4000" spc="-50" dirty="0" smtClean="0">
                <a:solidFill>
                  <a:srgbClr val="F6F4FA"/>
                </a:solidFill>
                <a:latin typeface="Roboto"/>
                <a:cs typeface="Roboto"/>
              </a:rPr>
              <a:t>бота, анализирующего эмоциональную окраску новостей</a:t>
            </a:r>
            <a:endParaRPr sz="4000" dirty="0">
              <a:latin typeface="Roboto"/>
              <a:cs typeface="Roboto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14217691" y="1028648"/>
            <a:ext cx="2957195" cy="3183890"/>
            <a:chOff x="14217691" y="1028648"/>
            <a:chExt cx="2957195" cy="3183890"/>
          </a:xfrm>
        </p:grpSpPr>
        <p:sp>
          <p:nvSpPr>
            <p:cNvPr id="5" name="object 5"/>
            <p:cNvSpPr/>
            <p:nvPr/>
          </p:nvSpPr>
          <p:spPr>
            <a:xfrm>
              <a:off x="14217691" y="1420719"/>
              <a:ext cx="2957195" cy="2791460"/>
            </a:xfrm>
            <a:custGeom>
              <a:avLst/>
              <a:gdLst/>
              <a:ahLst/>
              <a:cxnLst/>
              <a:rect l="l" t="t" r="r" b="b"/>
              <a:pathLst>
                <a:path w="2957194" h="2791460">
                  <a:moveTo>
                    <a:pt x="2900127" y="2677322"/>
                  </a:moveTo>
                  <a:lnTo>
                    <a:pt x="2922001" y="2681800"/>
                  </a:lnTo>
                  <a:lnTo>
                    <a:pt x="2939977" y="2693968"/>
                  </a:lnTo>
                  <a:lnTo>
                    <a:pt x="2952155" y="2711930"/>
                  </a:lnTo>
                  <a:lnTo>
                    <a:pt x="2956636" y="2733787"/>
                  </a:lnTo>
                  <a:lnTo>
                    <a:pt x="2952155" y="2755644"/>
                  </a:lnTo>
                  <a:lnTo>
                    <a:pt x="2939977" y="2773606"/>
                  </a:lnTo>
                  <a:lnTo>
                    <a:pt x="2922001" y="2785775"/>
                  </a:lnTo>
                  <a:lnTo>
                    <a:pt x="2900127" y="2790253"/>
                  </a:lnTo>
                  <a:lnTo>
                    <a:pt x="2877803" y="2785775"/>
                  </a:lnTo>
                  <a:lnTo>
                    <a:pt x="2859877" y="2773606"/>
                  </a:lnTo>
                  <a:lnTo>
                    <a:pt x="2847948" y="2755644"/>
                  </a:lnTo>
                  <a:lnTo>
                    <a:pt x="2843617" y="2733787"/>
                  </a:lnTo>
                  <a:lnTo>
                    <a:pt x="2848098" y="2711930"/>
                  </a:lnTo>
                  <a:lnTo>
                    <a:pt x="2860276" y="2693968"/>
                  </a:lnTo>
                  <a:lnTo>
                    <a:pt x="2878252" y="2681800"/>
                  </a:lnTo>
                  <a:lnTo>
                    <a:pt x="2900127" y="2677322"/>
                  </a:lnTo>
                  <a:close/>
                </a:path>
                <a:path w="2957194" h="2791460">
                  <a:moveTo>
                    <a:pt x="2188956" y="2678387"/>
                  </a:moveTo>
                  <a:lnTo>
                    <a:pt x="2210830" y="2682865"/>
                  </a:lnTo>
                  <a:lnTo>
                    <a:pt x="2228806" y="2695034"/>
                  </a:lnTo>
                  <a:lnTo>
                    <a:pt x="2240984" y="2712995"/>
                  </a:lnTo>
                  <a:lnTo>
                    <a:pt x="2245466" y="2734853"/>
                  </a:lnTo>
                  <a:lnTo>
                    <a:pt x="2240984" y="2756710"/>
                  </a:lnTo>
                  <a:lnTo>
                    <a:pt x="2228806" y="2774671"/>
                  </a:lnTo>
                  <a:lnTo>
                    <a:pt x="2210830" y="2786840"/>
                  </a:lnTo>
                  <a:lnTo>
                    <a:pt x="2188956" y="2791318"/>
                  </a:lnTo>
                  <a:lnTo>
                    <a:pt x="2167081" y="2786840"/>
                  </a:lnTo>
                  <a:lnTo>
                    <a:pt x="2149106" y="2774671"/>
                  </a:lnTo>
                  <a:lnTo>
                    <a:pt x="2136927" y="2756710"/>
                  </a:lnTo>
                  <a:lnTo>
                    <a:pt x="2132446" y="2734853"/>
                  </a:lnTo>
                  <a:lnTo>
                    <a:pt x="2136927" y="2712995"/>
                  </a:lnTo>
                  <a:lnTo>
                    <a:pt x="2149106" y="2695034"/>
                  </a:lnTo>
                  <a:lnTo>
                    <a:pt x="2167081" y="2682865"/>
                  </a:lnTo>
                  <a:lnTo>
                    <a:pt x="2188956" y="2678387"/>
                  </a:lnTo>
                  <a:close/>
                </a:path>
                <a:path w="2957194" h="2791460">
                  <a:moveTo>
                    <a:pt x="1478851" y="2678387"/>
                  </a:moveTo>
                  <a:lnTo>
                    <a:pt x="1500725" y="2682865"/>
                  </a:lnTo>
                  <a:lnTo>
                    <a:pt x="1518701" y="2695034"/>
                  </a:lnTo>
                  <a:lnTo>
                    <a:pt x="1530879" y="2712995"/>
                  </a:lnTo>
                  <a:lnTo>
                    <a:pt x="1535361" y="2734853"/>
                  </a:lnTo>
                  <a:lnTo>
                    <a:pt x="1530879" y="2756710"/>
                  </a:lnTo>
                  <a:lnTo>
                    <a:pt x="1518701" y="2774671"/>
                  </a:lnTo>
                  <a:lnTo>
                    <a:pt x="1500725" y="2786840"/>
                  </a:lnTo>
                  <a:lnTo>
                    <a:pt x="1478851" y="2791318"/>
                  </a:lnTo>
                  <a:lnTo>
                    <a:pt x="1456527" y="2786840"/>
                  </a:lnTo>
                  <a:lnTo>
                    <a:pt x="1438601" y="2774671"/>
                  </a:lnTo>
                  <a:lnTo>
                    <a:pt x="1426673" y="2756710"/>
                  </a:lnTo>
                  <a:lnTo>
                    <a:pt x="1422341" y="2734853"/>
                  </a:lnTo>
                  <a:lnTo>
                    <a:pt x="1426822" y="2712995"/>
                  </a:lnTo>
                  <a:lnTo>
                    <a:pt x="1439001" y="2695034"/>
                  </a:lnTo>
                  <a:lnTo>
                    <a:pt x="1456977" y="2682865"/>
                  </a:lnTo>
                  <a:lnTo>
                    <a:pt x="1478851" y="2678387"/>
                  </a:lnTo>
                  <a:close/>
                </a:path>
                <a:path w="2957194" h="2791460">
                  <a:moveTo>
                    <a:pt x="767680" y="2678387"/>
                  </a:moveTo>
                  <a:lnTo>
                    <a:pt x="789554" y="2682865"/>
                  </a:lnTo>
                  <a:lnTo>
                    <a:pt x="807530" y="2695034"/>
                  </a:lnTo>
                  <a:lnTo>
                    <a:pt x="819708" y="2712995"/>
                  </a:lnTo>
                  <a:lnTo>
                    <a:pt x="824190" y="2734853"/>
                  </a:lnTo>
                  <a:lnTo>
                    <a:pt x="819708" y="2756710"/>
                  </a:lnTo>
                  <a:lnTo>
                    <a:pt x="807530" y="2774671"/>
                  </a:lnTo>
                  <a:lnTo>
                    <a:pt x="789554" y="2786840"/>
                  </a:lnTo>
                  <a:lnTo>
                    <a:pt x="767680" y="2791318"/>
                  </a:lnTo>
                  <a:lnTo>
                    <a:pt x="745806" y="2786840"/>
                  </a:lnTo>
                  <a:lnTo>
                    <a:pt x="727830" y="2774671"/>
                  </a:lnTo>
                  <a:lnTo>
                    <a:pt x="715652" y="2756710"/>
                  </a:lnTo>
                  <a:lnTo>
                    <a:pt x="711170" y="2734853"/>
                  </a:lnTo>
                  <a:lnTo>
                    <a:pt x="715652" y="2712995"/>
                  </a:lnTo>
                  <a:lnTo>
                    <a:pt x="727830" y="2695034"/>
                  </a:lnTo>
                  <a:lnTo>
                    <a:pt x="745806" y="2682865"/>
                  </a:lnTo>
                  <a:lnTo>
                    <a:pt x="767680" y="2678387"/>
                  </a:lnTo>
                  <a:close/>
                </a:path>
                <a:path w="2957194" h="2791460">
                  <a:moveTo>
                    <a:pt x="57575" y="2677322"/>
                  </a:moveTo>
                  <a:lnTo>
                    <a:pt x="79449" y="2681800"/>
                  </a:lnTo>
                  <a:lnTo>
                    <a:pt x="97425" y="2693968"/>
                  </a:lnTo>
                  <a:lnTo>
                    <a:pt x="109604" y="2711930"/>
                  </a:lnTo>
                  <a:lnTo>
                    <a:pt x="114085" y="2733787"/>
                  </a:lnTo>
                  <a:lnTo>
                    <a:pt x="109604" y="2755644"/>
                  </a:lnTo>
                  <a:lnTo>
                    <a:pt x="97425" y="2773606"/>
                  </a:lnTo>
                  <a:lnTo>
                    <a:pt x="79449" y="2785775"/>
                  </a:lnTo>
                  <a:lnTo>
                    <a:pt x="57575" y="2790253"/>
                  </a:lnTo>
                  <a:lnTo>
                    <a:pt x="35701" y="2785775"/>
                  </a:lnTo>
                  <a:lnTo>
                    <a:pt x="17725" y="2773606"/>
                  </a:lnTo>
                  <a:lnTo>
                    <a:pt x="5547" y="2755644"/>
                  </a:lnTo>
                  <a:lnTo>
                    <a:pt x="1066" y="2733787"/>
                  </a:lnTo>
                  <a:lnTo>
                    <a:pt x="5547" y="2711930"/>
                  </a:lnTo>
                  <a:lnTo>
                    <a:pt x="17725" y="2693968"/>
                  </a:lnTo>
                  <a:lnTo>
                    <a:pt x="35701" y="2681800"/>
                  </a:lnTo>
                  <a:lnTo>
                    <a:pt x="57575" y="2677322"/>
                  </a:lnTo>
                  <a:close/>
                </a:path>
                <a:path w="2957194" h="2791460">
                  <a:moveTo>
                    <a:pt x="2900127" y="2136104"/>
                  </a:moveTo>
                  <a:close/>
                </a:path>
                <a:path w="2957194" h="2791460">
                  <a:moveTo>
                    <a:pt x="2900127" y="2023173"/>
                  </a:moveTo>
                  <a:lnTo>
                    <a:pt x="2922001" y="2027651"/>
                  </a:lnTo>
                  <a:lnTo>
                    <a:pt x="2939977" y="2039819"/>
                  </a:lnTo>
                  <a:lnTo>
                    <a:pt x="2952155" y="2057781"/>
                  </a:lnTo>
                  <a:lnTo>
                    <a:pt x="2956637" y="2079638"/>
                  </a:lnTo>
                  <a:lnTo>
                    <a:pt x="2952155" y="2101496"/>
                  </a:lnTo>
                  <a:lnTo>
                    <a:pt x="2939977" y="2119457"/>
                  </a:lnTo>
                  <a:lnTo>
                    <a:pt x="2922001" y="2131626"/>
                  </a:lnTo>
                  <a:lnTo>
                    <a:pt x="2900127" y="2136104"/>
                  </a:lnTo>
                  <a:lnTo>
                    <a:pt x="2877653" y="2131626"/>
                  </a:lnTo>
                  <a:lnTo>
                    <a:pt x="2859477" y="2119457"/>
                  </a:lnTo>
                  <a:lnTo>
                    <a:pt x="2847499" y="2101496"/>
                  </a:lnTo>
                  <a:lnTo>
                    <a:pt x="2843617" y="2079638"/>
                  </a:lnTo>
                  <a:lnTo>
                    <a:pt x="2848098" y="2057781"/>
                  </a:lnTo>
                  <a:lnTo>
                    <a:pt x="2860277" y="2039819"/>
                  </a:lnTo>
                  <a:lnTo>
                    <a:pt x="2878253" y="2027651"/>
                  </a:lnTo>
                  <a:lnTo>
                    <a:pt x="2900127" y="2023173"/>
                  </a:lnTo>
                  <a:close/>
                </a:path>
                <a:path w="2957194" h="2791460">
                  <a:moveTo>
                    <a:pt x="2188956" y="2023173"/>
                  </a:moveTo>
                  <a:lnTo>
                    <a:pt x="2210830" y="2027651"/>
                  </a:lnTo>
                  <a:lnTo>
                    <a:pt x="2228806" y="2039819"/>
                  </a:lnTo>
                  <a:lnTo>
                    <a:pt x="2240984" y="2057781"/>
                  </a:lnTo>
                  <a:lnTo>
                    <a:pt x="2245466" y="2079638"/>
                  </a:lnTo>
                  <a:lnTo>
                    <a:pt x="2240984" y="2101496"/>
                  </a:lnTo>
                  <a:lnTo>
                    <a:pt x="2228806" y="2119457"/>
                  </a:lnTo>
                  <a:lnTo>
                    <a:pt x="2210830" y="2131626"/>
                  </a:lnTo>
                  <a:lnTo>
                    <a:pt x="2188956" y="2136104"/>
                  </a:lnTo>
                  <a:lnTo>
                    <a:pt x="2167082" y="2131626"/>
                  </a:lnTo>
                  <a:lnTo>
                    <a:pt x="2149106" y="2119457"/>
                  </a:lnTo>
                  <a:lnTo>
                    <a:pt x="2136927" y="2101496"/>
                  </a:lnTo>
                  <a:lnTo>
                    <a:pt x="2132446" y="2079638"/>
                  </a:lnTo>
                  <a:lnTo>
                    <a:pt x="2136927" y="2057781"/>
                  </a:lnTo>
                  <a:lnTo>
                    <a:pt x="2149106" y="2039819"/>
                  </a:lnTo>
                  <a:lnTo>
                    <a:pt x="2167082" y="2027651"/>
                  </a:lnTo>
                  <a:lnTo>
                    <a:pt x="2188956" y="2023173"/>
                  </a:lnTo>
                  <a:close/>
                </a:path>
                <a:path w="2957194" h="2791460">
                  <a:moveTo>
                    <a:pt x="1478851" y="2023173"/>
                  </a:moveTo>
                  <a:lnTo>
                    <a:pt x="1500725" y="2027651"/>
                  </a:lnTo>
                  <a:lnTo>
                    <a:pt x="1518701" y="2039819"/>
                  </a:lnTo>
                  <a:lnTo>
                    <a:pt x="1530880" y="2057781"/>
                  </a:lnTo>
                  <a:lnTo>
                    <a:pt x="1535361" y="2079638"/>
                  </a:lnTo>
                  <a:lnTo>
                    <a:pt x="1530880" y="2101496"/>
                  </a:lnTo>
                  <a:lnTo>
                    <a:pt x="1518701" y="2119457"/>
                  </a:lnTo>
                  <a:lnTo>
                    <a:pt x="1500725" y="2131626"/>
                  </a:lnTo>
                  <a:lnTo>
                    <a:pt x="1478851" y="2136104"/>
                  </a:lnTo>
                  <a:lnTo>
                    <a:pt x="1456377" y="2131626"/>
                  </a:lnTo>
                  <a:lnTo>
                    <a:pt x="1438201" y="2119457"/>
                  </a:lnTo>
                  <a:lnTo>
                    <a:pt x="1426223" y="2101496"/>
                  </a:lnTo>
                  <a:lnTo>
                    <a:pt x="1422341" y="2079638"/>
                  </a:lnTo>
                  <a:lnTo>
                    <a:pt x="1426823" y="2057781"/>
                  </a:lnTo>
                  <a:lnTo>
                    <a:pt x="1439001" y="2039819"/>
                  </a:lnTo>
                  <a:lnTo>
                    <a:pt x="1456977" y="2027651"/>
                  </a:lnTo>
                  <a:lnTo>
                    <a:pt x="1478851" y="2023173"/>
                  </a:lnTo>
                  <a:close/>
                </a:path>
                <a:path w="2957194" h="2791460">
                  <a:moveTo>
                    <a:pt x="767680" y="2023173"/>
                  </a:moveTo>
                  <a:lnTo>
                    <a:pt x="789555" y="2027651"/>
                  </a:lnTo>
                  <a:lnTo>
                    <a:pt x="807530" y="2039819"/>
                  </a:lnTo>
                  <a:lnTo>
                    <a:pt x="819709" y="2057781"/>
                  </a:lnTo>
                  <a:lnTo>
                    <a:pt x="824190" y="2079638"/>
                  </a:lnTo>
                  <a:lnTo>
                    <a:pt x="819709" y="2101496"/>
                  </a:lnTo>
                  <a:lnTo>
                    <a:pt x="807530" y="2119457"/>
                  </a:lnTo>
                  <a:lnTo>
                    <a:pt x="789554" y="2131626"/>
                  </a:lnTo>
                  <a:lnTo>
                    <a:pt x="767680" y="2136104"/>
                  </a:lnTo>
                  <a:lnTo>
                    <a:pt x="745356" y="2131626"/>
                  </a:lnTo>
                  <a:lnTo>
                    <a:pt x="727430" y="2119457"/>
                  </a:lnTo>
                  <a:lnTo>
                    <a:pt x="715502" y="2101496"/>
                  </a:lnTo>
                  <a:lnTo>
                    <a:pt x="711170" y="2079638"/>
                  </a:lnTo>
                  <a:lnTo>
                    <a:pt x="715652" y="2057781"/>
                  </a:lnTo>
                  <a:lnTo>
                    <a:pt x="727830" y="2039819"/>
                  </a:lnTo>
                  <a:lnTo>
                    <a:pt x="745806" y="2027651"/>
                  </a:lnTo>
                  <a:lnTo>
                    <a:pt x="767680" y="2023173"/>
                  </a:lnTo>
                  <a:close/>
                </a:path>
                <a:path w="2957194" h="2791460">
                  <a:moveTo>
                    <a:pt x="56509" y="2023173"/>
                  </a:moveTo>
                  <a:lnTo>
                    <a:pt x="78383" y="2027651"/>
                  </a:lnTo>
                  <a:lnTo>
                    <a:pt x="96359" y="2039819"/>
                  </a:lnTo>
                  <a:lnTo>
                    <a:pt x="108538" y="2057781"/>
                  </a:lnTo>
                  <a:lnTo>
                    <a:pt x="113019" y="2079638"/>
                  </a:lnTo>
                  <a:lnTo>
                    <a:pt x="108538" y="2101496"/>
                  </a:lnTo>
                  <a:lnTo>
                    <a:pt x="96359" y="2119457"/>
                  </a:lnTo>
                  <a:lnTo>
                    <a:pt x="78383" y="2131626"/>
                  </a:lnTo>
                  <a:lnTo>
                    <a:pt x="56509" y="2136104"/>
                  </a:lnTo>
                  <a:lnTo>
                    <a:pt x="34635" y="2131626"/>
                  </a:lnTo>
                  <a:lnTo>
                    <a:pt x="16659" y="2119457"/>
                  </a:lnTo>
                  <a:lnTo>
                    <a:pt x="4481" y="2101496"/>
                  </a:lnTo>
                  <a:lnTo>
                    <a:pt x="0" y="2079638"/>
                  </a:lnTo>
                  <a:lnTo>
                    <a:pt x="4481" y="2057781"/>
                  </a:lnTo>
                  <a:lnTo>
                    <a:pt x="16659" y="2039819"/>
                  </a:lnTo>
                  <a:lnTo>
                    <a:pt x="34635" y="2027651"/>
                  </a:lnTo>
                  <a:lnTo>
                    <a:pt x="56509" y="2023173"/>
                  </a:lnTo>
                  <a:close/>
                </a:path>
                <a:path w="2957194" h="2791460">
                  <a:moveTo>
                    <a:pt x="2900127" y="1461713"/>
                  </a:moveTo>
                  <a:close/>
                </a:path>
                <a:path w="2957194" h="2791460">
                  <a:moveTo>
                    <a:pt x="2900127" y="1348782"/>
                  </a:moveTo>
                  <a:lnTo>
                    <a:pt x="2922001" y="1353260"/>
                  </a:lnTo>
                  <a:lnTo>
                    <a:pt x="2939977" y="1365428"/>
                  </a:lnTo>
                  <a:lnTo>
                    <a:pt x="2952156" y="1383390"/>
                  </a:lnTo>
                  <a:lnTo>
                    <a:pt x="2956637" y="1405247"/>
                  </a:lnTo>
                  <a:lnTo>
                    <a:pt x="2952156" y="1427104"/>
                  </a:lnTo>
                  <a:lnTo>
                    <a:pt x="2939977" y="1445066"/>
                  </a:lnTo>
                  <a:lnTo>
                    <a:pt x="2922001" y="1457235"/>
                  </a:lnTo>
                  <a:lnTo>
                    <a:pt x="2900127" y="1461713"/>
                  </a:lnTo>
                  <a:lnTo>
                    <a:pt x="2877653" y="1457235"/>
                  </a:lnTo>
                  <a:lnTo>
                    <a:pt x="2859477" y="1445066"/>
                  </a:lnTo>
                  <a:lnTo>
                    <a:pt x="2847499" y="1427104"/>
                  </a:lnTo>
                  <a:lnTo>
                    <a:pt x="2843617" y="1405247"/>
                  </a:lnTo>
                  <a:lnTo>
                    <a:pt x="2848099" y="1383390"/>
                  </a:lnTo>
                  <a:lnTo>
                    <a:pt x="2860277" y="1365428"/>
                  </a:lnTo>
                  <a:lnTo>
                    <a:pt x="2878253" y="1353260"/>
                  </a:lnTo>
                  <a:lnTo>
                    <a:pt x="2900127" y="1348782"/>
                  </a:lnTo>
                  <a:close/>
                </a:path>
                <a:path w="2957194" h="2791460">
                  <a:moveTo>
                    <a:pt x="2188956" y="1348782"/>
                  </a:moveTo>
                  <a:lnTo>
                    <a:pt x="2210830" y="1353260"/>
                  </a:lnTo>
                  <a:lnTo>
                    <a:pt x="2228806" y="1365428"/>
                  </a:lnTo>
                  <a:lnTo>
                    <a:pt x="2240985" y="1383390"/>
                  </a:lnTo>
                  <a:lnTo>
                    <a:pt x="2245466" y="1405247"/>
                  </a:lnTo>
                  <a:lnTo>
                    <a:pt x="2240985" y="1427104"/>
                  </a:lnTo>
                  <a:lnTo>
                    <a:pt x="2228806" y="1445066"/>
                  </a:lnTo>
                  <a:lnTo>
                    <a:pt x="2210830" y="1457235"/>
                  </a:lnTo>
                  <a:lnTo>
                    <a:pt x="2188956" y="1461713"/>
                  </a:lnTo>
                  <a:lnTo>
                    <a:pt x="2167082" y="1457235"/>
                  </a:lnTo>
                  <a:lnTo>
                    <a:pt x="2149106" y="1445066"/>
                  </a:lnTo>
                  <a:lnTo>
                    <a:pt x="2136928" y="1427104"/>
                  </a:lnTo>
                  <a:lnTo>
                    <a:pt x="2132446" y="1405247"/>
                  </a:lnTo>
                  <a:lnTo>
                    <a:pt x="2136928" y="1383390"/>
                  </a:lnTo>
                  <a:lnTo>
                    <a:pt x="2149106" y="1365428"/>
                  </a:lnTo>
                  <a:lnTo>
                    <a:pt x="2167082" y="1353260"/>
                  </a:lnTo>
                  <a:lnTo>
                    <a:pt x="2188956" y="1348782"/>
                  </a:lnTo>
                  <a:close/>
                </a:path>
                <a:path w="2957194" h="2791460">
                  <a:moveTo>
                    <a:pt x="1477785" y="1348782"/>
                  </a:moveTo>
                  <a:lnTo>
                    <a:pt x="1499660" y="1353260"/>
                  </a:lnTo>
                  <a:lnTo>
                    <a:pt x="1517635" y="1365428"/>
                  </a:lnTo>
                  <a:lnTo>
                    <a:pt x="1529814" y="1383390"/>
                  </a:lnTo>
                  <a:lnTo>
                    <a:pt x="1534295" y="1405247"/>
                  </a:lnTo>
                  <a:lnTo>
                    <a:pt x="1529814" y="1427104"/>
                  </a:lnTo>
                  <a:lnTo>
                    <a:pt x="1517635" y="1445066"/>
                  </a:lnTo>
                  <a:lnTo>
                    <a:pt x="1499659" y="1457235"/>
                  </a:lnTo>
                  <a:lnTo>
                    <a:pt x="1477785" y="1461713"/>
                  </a:lnTo>
                  <a:lnTo>
                    <a:pt x="1455911" y="1457235"/>
                  </a:lnTo>
                  <a:lnTo>
                    <a:pt x="1437935" y="1445066"/>
                  </a:lnTo>
                  <a:lnTo>
                    <a:pt x="1425757" y="1427104"/>
                  </a:lnTo>
                  <a:lnTo>
                    <a:pt x="1421275" y="1405247"/>
                  </a:lnTo>
                  <a:lnTo>
                    <a:pt x="1425757" y="1383390"/>
                  </a:lnTo>
                  <a:lnTo>
                    <a:pt x="1437935" y="1365428"/>
                  </a:lnTo>
                  <a:lnTo>
                    <a:pt x="1455911" y="1353260"/>
                  </a:lnTo>
                  <a:lnTo>
                    <a:pt x="1477785" y="1348782"/>
                  </a:lnTo>
                  <a:close/>
                </a:path>
                <a:path w="2957194" h="2791460">
                  <a:moveTo>
                    <a:pt x="767680" y="1348782"/>
                  </a:moveTo>
                  <a:lnTo>
                    <a:pt x="789555" y="1353260"/>
                  </a:lnTo>
                  <a:lnTo>
                    <a:pt x="807531" y="1365428"/>
                  </a:lnTo>
                  <a:lnTo>
                    <a:pt x="819709" y="1383390"/>
                  </a:lnTo>
                  <a:lnTo>
                    <a:pt x="824190" y="1405247"/>
                  </a:lnTo>
                  <a:lnTo>
                    <a:pt x="819709" y="1427104"/>
                  </a:lnTo>
                  <a:lnTo>
                    <a:pt x="807530" y="1445066"/>
                  </a:lnTo>
                  <a:lnTo>
                    <a:pt x="789555" y="1457235"/>
                  </a:lnTo>
                  <a:lnTo>
                    <a:pt x="767680" y="1461713"/>
                  </a:lnTo>
                  <a:lnTo>
                    <a:pt x="745356" y="1457235"/>
                  </a:lnTo>
                  <a:lnTo>
                    <a:pt x="727430" y="1445066"/>
                  </a:lnTo>
                  <a:lnTo>
                    <a:pt x="715502" y="1427104"/>
                  </a:lnTo>
                  <a:lnTo>
                    <a:pt x="711171" y="1405247"/>
                  </a:lnTo>
                  <a:lnTo>
                    <a:pt x="715652" y="1383390"/>
                  </a:lnTo>
                  <a:lnTo>
                    <a:pt x="727830" y="1365428"/>
                  </a:lnTo>
                  <a:lnTo>
                    <a:pt x="745806" y="1353260"/>
                  </a:lnTo>
                  <a:lnTo>
                    <a:pt x="767680" y="1348782"/>
                  </a:lnTo>
                  <a:close/>
                </a:path>
                <a:path w="2957194" h="2791460">
                  <a:moveTo>
                    <a:pt x="56510" y="1348782"/>
                  </a:moveTo>
                  <a:lnTo>
                    <a:pt x="78384" y="1353260"/>
                  </a:lnTo>
                  <a:lnTo>
                    <a:pt x="96360" y="1365428"/>
                  </a:lnTo>
                  <a:lnTo>
                    <a:pt x="108538" y="1383390"/>
                  </a:lnTo>
                  <a:lnTo>
                    <a:pt x="113019" y="1405247"/>
                  </a:lnTo>
                  <a:lnTo>
                    <a:pt x="108538" y="1427104"/>
                  </a:lnTo>
                  <a:lnTo>
                    <a:pt x="96360" y="1445066"/>
                  </a:lnTo>
                  <a:lnTo>
                    <a:pt x="78384" y="1457235"/>
                  </a:lnTo>
                  <a:lnTo>
                    <a:pt x="56510" y="1461713"/>
                  </a:lnTo>
                  <a:lnTo>
                    <a:pt x="34635" y="1457235"/>
                  </a:lnTo>
                  <a:lnTo>
                    <a:pt x="16660" y="1445066"/>
                  </a:lnTo>
                  <a:lnTo>
                    <a:pt x="4481" y="1427104"/>
                  </a:lnTo>
                  <a:lnTo>
                    <a:pt x="0" y="1405247"/>
                  </a:lnTo>
                  <a:lnTo>
                    <a:pt x="4481" y="1383390"/>
                  </a:lnTo>
                  <a:lnTo>
                    <a:pt x="16660" y="1365428"/>
                  </a:lnTo>
                  <a:lnTo>
                    <a:pt x="34635" y="1353260"/>
                  </a:lnTo>
                  <a:lnTo>
                    <a:pt x="56510" y="1348782"/>
                  </a:lnTo>
                  <a:close/>
                </a:path>
                <a:path w="2957194" h="2791460">
                  <a:moveTo>
                    <a:pt x="2899061" y="806499"/>
                  </a:moveTo>
                  <a:close/>
                </a:path>
                <a:path w="2957194" h="2791460">
                  <a:moveTo>
                    <a:pt x="2899061" y="693567"/>
                  </a:moveTo>
                  <a:lnTo>
                    <a:pt x="2920935" y="698045"/>
                  </a:lnTo>
                  <a:lnTo>
                    <a:pt x="2938911" y="710214"/>
                  </a:lnTo>
                  <a:lnTo>
                    <a:pt x="2951090" y="728176"/>
                  </a:lnTo>
                  <a:lnTo>
                    <a:pt x="2955571" y="750033"/>
                  </a:lnTo>
                  <a:lnTo>
                    <a:pt x="2951090" y="771890"/>
                  </a:lnTo>
                  <a:lnTo>
                    <a:pt x="2938911" y="789852"/>
                  </a:lnTo>
                  <a:lnTo>
                    <a:pt x="2920935" y="802021"/>
                  </a:lnTo>
                  <a:lnTo>
                    <a:pt x="2899061" y="806499"/>
                  </a:lnTo>
                  <a:lnTo>
                    <a:pt x="2877187" y="802021"/>
                  </a:lnTo>
                  <a:lnTo>
                    <a:pt x="2859211" y="789852"/>
                  </a:lnTo>
                  <a:lnTo>
                    <a:pt x="2847033" y="771890"/>
                  </a:lnTo>
                  <a:lnTo>
                    <a:pt x="2842551" y="750033"/>
                  </a:lnTo>
                  <a:lnTo>
                    <a:pt x="2847033" y="728176"/>
                  </a:lnTo>
                  <a:lnTo>
                    <a:pt x="2859211" y="710214"/>
                  </a:lnTo>
                  <a:lnTo>
                    <a:pt x="2877187" y="698045"/>
                  </a:lnTo>
                  <a:lnTo>
                    <a:pt x="2899061" y="693567"/>
                  </a:lnTo>
                  <a:close/>
                </a:path>
                <a:path w="2957194" h="2791460">
                  <a:moveTo>
                    <a:pt x="2188956" y="693567"/>
                  </a:moveTo>
                  <a:lnTo>
                    <a:pt x="2210831" y="698045"/>
                  </a:lnTo>
                  <a:lnTo>
                    <a:pt x="2228807" y="710214"/>
                  </a:lnTo>
                  <a:lnTo>
                    <a:pt x="2240985" y="728176"/>
                  </a:lnTo>
                  <a:lnTo>
                    <a:pt x="2245466" y="750033"/>
                  </a:lnTo>
                  <a:lnTo>
                    <a:pt x="2240985" y="771890"/>
                  </a:lnTo>
                  <a:lnTo>
                    <a:pt x="2228807" y="789852"/>
                  </a:lnTo>
                  <a:lnTo>
                    <a:pt x="2210831" y="802021"/>
                  </a:lnTo>
                  <a:lnTo>
                    <a:pt x="2188956" y="806499"/>
                  </a:lnTo>
                  <a:lnTo>
                    <a:pt x="2166632" y="802021"/>
                  </a:lnTo>
                  <a:lnTo>
                    <a:pt x="2148707" y="789852"/>
                  </a:lnTo>
                  <a:lnTo>
                    <a:pt x="2136778" y="771890"/>
                  </a:lnTo>
                  <a:lnTo>
                    <a:pt x="2132447" y="750033"/>
                  </a:lnTo>
                  <a:lnTo>
                    <a:pt x="2136928" y="728176"/>
                  </a:lnTo>
                  <a:lnTo>
                    <a:pt x="2149106" y="710214"/>
                  </a:lnTo>
                  <a:lnTo>
                    <a:pt x="2167082" y="698045"/>
                  </a:lnTo>
                  <a:lnTo>
                    <a:pt x="2188956" y="693567"/>
                  </a:lnTo>
                  <a:close/>
                </a:path>
                <a:path w="2957194" h="2791460">
                  <a:moveTo>
                    <a:pt x="1477786" y="693567"/>
                  </a:moveTo>
                  <a:lnTo>
                    <a:pt x="1499660" y="698045"/>
                  </a:lnTo>
                  <a:lnTo>
                    <a:pt x="1517636" y="710214"/>
                  </a:lnTo>
                  <a:lnTo>
                    <a:pt x="1529814" y="728176"/>
                  </a:lnTo>
                  <a:lnTo>
                    <a:pt x="1534295" y="750033"/>
                  </a:lnTo>
                  <a:lnTo>
                    <a:pt x="1529814" y="771890"/>
                  </a:lnTo>
                  <a:lnTo>
                    <a:pt x="1517636" y="789852"/>
                  </a:lnTo>
                  <a:lnTo>
                    <a:pt x="1499660" y="802021"/>
                  </a:lnTo>
                  <a:lnTo>
                    <a:pt x="1477786" y="806499"/>
                  </a:lnTo>
                  <a:lnTo>
                    <a:pt x="1455911" y="802021"/>
                  </a:lnTo>
                  <a:lnTo>
                    <a:pt x="1437935" y="789852"/>
                  </a:lnTo>
                  <a:lnTo>
                    <a:pt x="1425757" y="771890"/>
                  </a:lnTo>
                  <a:lnTo>
                    <a:pt x="1421276" y="750033"/>
                  </a:lnTo>
                  <a:lnTo>
                    <a:pt x="1425757" y="728176"/>
                  </a:lnTo>
                  <a:lnTo>
                    <a:pt x="1437935" y="710214"/>
                  </a:lnTo>
                  <a:lnTo>
                    <a:pt x="1455911" y="698045"/>
                  </a:lnTo>
                  <a:lnTo>
                    <a:pt x="1477786" y="693567"/>
                  </a:lnTo>
                  <a:close/>
                </a:path>
                <a:path w="2957194" h="2791460">
                  <a:moveTo>
                    <a:pt x="767681" y="693567"/>
                  </a:moveTo>
                  <a:lnTo>
                    <a:pt x="789555" y="698045"/>
                  </a:lnTo>
                  <a:lnTo>
                    <a:pt x="807531" y="710214"/>
                  </a:lnTo>
                  <a:lnTo>
                    <a:pt x="819709" y="728176"/>
                  </a:lnTo>
                  <a:lnTo>
                    <a:pt x="824191" y="750033"/>
                  </a:lnTo>
                  <a:lnTo>
                    <a:pt x="819709" y="771890"/>
                  </a:lnTo>
                  <a:lnTo>
                    <a:pt x="807531" y="789852"/>
                  </a:lnTo>
                  <a:lnTo>
                    <a:pt x="789555" y="802021"/>
                  </a:lnTo>
                  <a:lnTo>
                    <a:pt x="767681" y="806499"/>
                  </a:lnTo>
                  <a:lnTo>
                    <a:pt x="745207" y="802021"/>
                  </a:lnTo>
                  <a:lnTo>
                    <a:pt x="727031" y="789852"/>
                  </a:lnTo>
                  <a:lnTo>
                    <a:pt x="715053" y="771890"/>
                  </a:lnTo>
                  <a:lnTo>
                    <a:pt x="711171" y="750033"/>
                  </a:lnTo>
                  <a:lnTo>
                    <a:pt x="715652" y="728176"/>
                  </a:lnTo>
                  <a:lnTo>
                    <a:pt x="727831" y="710214"/>
                  </a:lnTo>
                  <a:lnTo>
                    <a:pt x="745806" y="698045"/>
                  </a:lnTo>
                  <a:lnTo>
                    <a:pt x="767681" y="693567"/>
                  </a:lnTo>
                  <a:close/>
                </a:path>
                <a:path w="2957194" h="2791460">
                  <a:moveTo>
                    <a:pt x="56510" y="693567"/>
                  </a:moveTo>
                  <a:lnTo>
                    <a:pt x="78384" y="698045"/>
                  </a:lnTo>
                  <a:lnTo>
                    <a:pt x="96360" y="710214"/>
                  </a:lnTo>
                  <a:lnTo>
                    <a:pt x="108538" y="728176"/>
                  </a:lnTo>
                  <a:lnTo>
                    <a:pt x="113019" y="750033"/>
                  </a:lnTo>
                  <a:lnTo>
                    <a:pt x="108538" y="771890"/>
                  </a:lnTo>
                  <a:lnTo>
                    <a:pt x="96360" y="789852"/>
                  </a:lnTo>
                  <a:lnTo>
                    <a:pt x="78384" y="802021"/>
                  </a:lnTo>
                  <a:lnTo>
                    <a:pt x="56510" y="806499"/>
                  </a:lnTo>
                  <a:lnTo>
                    <a:pt x="34635" y="802021"/>
                  </a:lnTo>
                  <a:lnTo>
                    <a:pt x="16660" y="789852"/>
                  </a:lnTo>
                  <a:lnTo>
                    <a:pt x="4481" y="771890"/>
                  </a:lnTo>
                  <a:lnTo>
                    <a:pt x="0" y="750033"/>
                  </a:lnTo>
                  <a:lnTo>
                    <a:pt x="4481" y="728176"/>
                  </a:lnTo>
                  <a:lnTo>
                    <a:pt x="16660" y="710214"/>
                  </a:lnTo>
                  <a:lnTo>
                    <a:pt x="34635" y="698045"/>
                  </a:lnTo>
                  <a:lnTo>
                    <a:pt x="56510" y="693567"/>
                  </a:lnTo>
                  <a:close/>
                </a:path>
                <a:path w="2957194" h="2791460">
                  <a:moveTo>
                    <a:pt x="2899061" y="0"/>
                  </a:moveTo>
                  <a:lnTo>
                    <a:pt x="2920935" y="4477"/>
                  </a:lnTo>
                  <a:lnTo>
                    <a:pt x="2938911" y="16646"/>
                  </a:lnTo>
                  <a:lnTo>
                    <a:pt x="2951090" y="34608"/>
                  </a:lnTo>
                  <a:lnTo>
                    <a:pt x="2955571" y="56465"/>
                  </a:lnTo>
                  <a:lnTo>
                    <a:pt x="2951090" y="78322"/>
                  </a:lnTo>
                  <a:lnTo>
                    <a:pt x="2938911" y="96284"/>
                  </a:lnTo>
                  <a:lnTo>
                    <a:pt x="2920935" y="108453"/>
                  </a:lnTo>
                  <a:lnTo>
                    <a:pt x="2899061" y="112931"/>
                  </a:lnTo>
                  <a:lnTo>
                    <a:pt x="2877187" y="108453"/>
                  </a:lnTo>
                  <a:lnTo>
                    <a:pt x="2859211" y="96284"/>
                  </a:lnTo>
                  <a:lnTo>
                    <a:pt x="2847033" y="78322"/>
                  </a:lnTo>
                  <a:lnTo>
                    <a:pt x="2842551" y="56465"/>
                  </a:lnTo>
                  <a:lnTo>
                    <a:pt x="2847033" y="34608"/>
                  </a:lnTo>
                  <a:lnTo>
                    <a:pt x="2859211" y="16646"/>
                  </a:lnTo>
                  <a:lnTo>
                    <a:pt x="2877187" y="4477"/>
                  </a:lnTo>
                  <a:lnTo>
                    <a:pt x="2899061" y="0"/>
                  </a:lnTo>
                  <a:close/>
                </a:path>
                <a:path w="2957194" h="2791460">
                  <a:moveTo>
                    <a:pt x="2188956" y="0"/>
                  </a:moveTo>
                  <a:lnTo>
                    <a:pt x="2210831" y="4477"/>
                  </a:lnTo>
                  <a:lnTo>
                    <a:pt x="2228807" y="16646"/>
                  </a:lnTo>
                  <a:lnTo>
                    <a:pt x="2240985" y="34608"/>
                  </a:lnTo>
                  <a:lnTo>
                    <a:pt x="2245466" y="56465"/>
                  </a:lnTo>
                  <a:lnTo>
                    <a:pt x="2240985" y="78322"/>
                  </a:lnTo>
                  <a:lnTo>
                    <a:pt x="2228806" y="96284"/>
                  </a:lnTo>
                  <a:lnTo>
                    <a:pt x="2210830" y="108453"/>
                  </a:lnTo>
                  <a:lnTo>
                    <a:pt x="2188956" y="112931"/>
                  </a:lnTo>
                  <a:lnTo>
                    <a:pt x="2166482" y="108453"/>
                  </a:lnTo>
                  <a:lnTo>
                    <a:pt x="2148307" y="96284"/>
                  </a:lnTo>
                  <a:lnTo>
                    <a:pt x="2136328" y="78322"/>
                  </a:lnTo>
                  <a:lnTo>
                    <a:pt x="2132447" y="56465"/>
                  </a:lnTo>
                  <a:lnTo>
                    <a:pt x="2136928" y="34608"/>
                  </a:lnTo>
                  <a:lnTo>
                    <a:pt x="2149106" y="16646"/>
                  </a:lnTo>
                  <a:lnTo>
                    <a:pt x="2167082" y="4477"/>
                  </a:lnTo>
                  <a:lnTo>
                    <a:pt x="2188956" y="0"/>
                  </a:lnTo>
                  <a:close/>
                </a:path>
                <a:path w="2957194" h="2791460">
                  <a:moveTo>
                    <a:pt x="1477786" y="0"/>
                  </a:moveTo>
                  <a:lnTo>
                    <a:pt x="1499660" y="4477"/>
                  </a:lnTo>
                  <a:lnTo>
                    <a:pt x="1517636" y="16646"/>
                  </a:lnTo>
                  <a:lnTo>
                    <a:pt x="1529814" y="34608"/>
                  </a:lnTo>
                  <a:lnTo>
                    <a:pt x="1534295" y="56465"/>
                  </a:lnTo>
                  <a:lnTo>
                    <a:pt x="1529814" y="78322"/>
                  </a:lnTo>
                  <a:lnTo>
                    <a:pt x="1517636" y="96284"/>
                  </a:lnTo>
                  <a:lnTo>
                    <a:pt x="1499659" y="108453"/>
                  </a:lnTo>
                  <a:lnTo>
                    <a:pt x="1477786" y="112931"/>
                  </a:lnTo>
                  <a:lnTo>
                    <a:pt x="1455911" y="108453"/>
                  </a:lnTo>
                  <a:lnTo>
                    <a:pt x="1437935" y="96284"/>
                  </a:lnTo>
                  <a:lnTo>
                    <a:pt x="1425757" y="78322"/>
                  </a:lnTo>
                  <a:lnTo>
                    <a:pt x="1421276" y="56465"/>
                  </a:lnTo>
                  <a:lnTo>
                    <a:pt x="1425757" y="34608"/>
                  </a:lnTo>
                  <a:lnTo>
                    <a:pt x="1437935" y="16646"/>
                  </a:lnTo>
                  <a:lnTo>
                    <a:pt x="1455911" y="4477"/>
                  </a:lnTo>
                  <a:lnTo>
                    <a:pt x="1477786" y="0"/>
                  </a:lnTo>
                  <a:close/>
                </a:path>
                <a:path w="2957194" h="2791460">
                  <a:moveTo>
                    <a:pt x="767681" y="0"/>
                  </a:moveTo>
                  <a:lnTo>
                    <a:pt x="789555" y="4477"/>
                  </a:lnTo>
                  <a:lnTo>
                    <a:pt x="807531" y="16646"/>
                  </a:lnTo>
                  <a:lnTo>
                    <a:pt x="819709" y="34608"/>
                  </a:lnTo>
                  <a:lnTo>
                    <a:pt x="824191" y="56465"/>
                  </a:lnTo>
                  <a:lnTo>
                    <a:pt x="819709" y="78322"/>
                  </a:lnTo>
                  <a:lnTo>
                    <a:pt x="807531" y="96284"/>
                  </a:lnTo>
                  <a:lnTo>
                    <a:pt x="789555" y="108453"/>
                  </a:lnTo>
                  <a:lnTo>
                    <a:pt x="767681" y="112931"/>
                  </a:lnTo>
                  <a:lnTo>
                    <a:pt x="745207" y="108453"/>
                  </a:lnTo>
                  <a:lnTo>
                    <a:pt x="727031" y="96284"/>
                  </a:lnTo>
                  <a:lnTo>
                    <a:pt x="715053" y="78322"/>
                  </a:lnTo>
                  <a:lnTo>
                    <a:pt x="711171" y="56465"/>
                  </a:lnTo>
                  <a:lnTo>
                    <a:pt x="715652" y="34608"/>
                  </a:lnTo>
                  <a:lnTo>
                    <a:pt x="727831" y="16646"/>
                  </a:lnTo>
                  <a:lnTo>
                    <a:pt x="745806" y="4477"/>
                  </a:lnTo>
                  <a:lnTo>
                    <a:pt x="767681" y="0"/>
                  </a:lnTo>
                  <a:close/>
                </a:path>
                <a:path w="2957194" h="2791460">
                  <a:moveTo>
                    <a:pt x="56510" y="0"/>
                  </a:moveTo>
                  <a:lnTo>
                    <a:pt x="78384" y="4477"/>
                  </a:lnTo>
                  <a:lnTo>
                    <a:pt x="96360" y="16646"/>
                  </a:lnTo>
                  <a:lnTo>
                    <a:pt x="108538" y="34608"/>
                  </a:lnTo>
                  <a:lnTo>
                    <a:pt x="113019" y="56465"/>
                  </a:lnTo>
                  <a:lnTo>
                    <a:pt x="108538" y="78322"/>
                  </a:lnTo>
                  <a:lnTo>
                    <a:pt x="96360" y="96284"/>
                  </a:lnTo>
                  <a:lnTo>
                    <a:pt x="78383" y="108453"/>
                  </a:lnTo>
                  <a:lnTo>
                    <a:pt x="56510" y="112931"/>
                  </a:lnTo>
                  <a:lnTo>
                    <a:pt x="34635" y="108453"/>
                  </a:lnTo>
                  <a:lnTo>
                    <a:pt x="16660" y="96284"/>
                  </a:lnTo>
                  <a:lnTo>
                    <a:pt x="4481" y="78322"/>
                  </a:lnTo>
                  <a:lnTo>
                    <a:pt x="0" y="56465"/>
                  </a:lnTo>
                  <a:lnTo>
                    <a:pt x="4481" y="34608"/>
                  </a:lnTo>
                  <a:lnTo>
                    <a:pt x="16660" y="16646"/>
                  </a:lnTo>
                  <a:lnTo>
                    <a:pt x="34635" y="4477"/>
                  </a:lnTo>
                  <a:lnTo>
                    <a:pt x="56510" y="0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640664" y="1028648"/>
              <a:ext cx="700405" cy="700405"/>
            </a:xfrm>
            <a:custGeom>
              <a:avLst/>
              <a:gdLst/>
              <a:ahLst/>
              <a:cxnLst/>
              <a:rect l="l" t="t" r="r" b="b"/>
              <a:pathLst>
                <a:path w="700405" h="700405">
                  <a:moveTo>
                    <a:pt x="350069" y="0"/>
                  </a:moveTo>
                  <a:lnTo>
                    <a:pt x="392924" y="2632"/>
                  </a:lnTo>
                  <a:lnTo>
                    <a:pt x="435129" y="10490"/>
                  </a:lnTo>
                  <a:lnTo>
                    <a:pt x="476055" y="23456"/>
                  </a:lnTo>
                  <a:lnTo>
                    <a:pt x="515091" y="41335"/>
                  </a:lnTo>
                  <a:lnTo>
                    <a:pt x="551645" y="63859"/>
                  </a:lnTo>
                  <a:lnTo>
                    <a:pt x="585162" y="90685"/>
                  </a:lnTo>
                  <a:lnTo>
                    <a:pt x="615144" y="121411"/>
                  </a:lnTo>
                  <a:lnTo>
                    <a:pt x="641142" y="155581"/>
                  </a:lnTo>
                  <a:lnTo>
                    <a:pt x="662761" y="192676"/>
                  </a:lnTo>
                  <a:lnTo>
                    <a:pt x="679676" y="232134"/>
                  </a:lnTo>
                  <a:lnTo>
                    <a:pt x="691633" y="273366"/>
                  </a:lnTo>
                  <a:lnTo>
                    <a:pt x="698453" y="315756"/>
                  </a:lnTo>
                  <a:lnTo>
                    <a:pt x="700139" y="350069"/>
                  </a:lnTo>
                  <a:lnTo>
                    <a:pt x="700034" y="358663"/>
                  </a:lnTo>
                  <a:lnTo>
                    <a:pt x="696350" y="401435"/>
                  </a:lnTo>
                  <a:lnTo>
                    <a:pt x="687459" y="443435"/>
                  </a:lnTo>
                  <a:lnTo>
                    <a:pt x="673492" y="484035"/>
                  </a:lnTo>
                  <a:lnTo>
                    <a:pt x="654659" y="522620"/>
                  </a:lnTo>
                  <a:lnTo>
                    <a:pt x="631248" y="558606"/>
                  </a:lnTo>
                  <a:lnTo>
                    <a:pt x="603608" y="591455"/>
                  </a:lnTo>
                  <a:lnTo>
                    <a:pt x="572151" y="620677"/>
                  </a:lnTo>
                  <a:lnTo>
                    <a:pt x="537354" y="645828"/>
                  </a:lnTo>
                  <a:lnTo>
                    <a:pt x="499743" y="666529"/>
                  </a:lnTo>
                  <a:lnTo>
                    <a:pt x="459882" y="682470"/>
                  </a:lnTo>
                  <a:lnTo>
                    <a:pt x="418365" y="693413"/>
                  </a:lnTo>
                  <a:lnTo>
                    <a:pt x="375819" y="699191"/>
                  </a:lnTo>
                  <a:lnTo>
                    <a:pt x="350069" y="700139"/>
                  </a:lnTo>
                  <a:lnTo>
                    <a:pt x="341476" y="700034"/>
                  </a:lnTo>
                  <a:lnTo>
                    <a:pt x="298703" y="696350"/>
                  </a:lnTo>
                  <a:lnTo>
                    <a:pt x="256704" y="687459"/>
                  </a:lnTo>
                  <a:lnTo>
                    <a:pt x="216103" y="673492"/>
                  </a:lnTo>
                  <a:lnTo>
                    <a:pt x="177518" y="654659"/>
                  </a:lnTo>
                  <a:lnTo>
                    <a:pt x="141533" y="631248"/>
                  </a:lnTo>
                  <a:lnTo>
                    <a:pt x="108684" y="603608"/>
                  </a:lnTo>
                  <a:lnTo>
                    <a:pt x="79462" y="572151"/>
                  </a:lnTo>
                  <a:lnTo>
                    <a:pt x="54310" y="537354"/>
                  </a:lnTo>
                  <a:lnTo>
                    <a:pt x="33610" y="499743"/>
                  </a:lnTo>
                  <a:lnTo>
                    <a:pt x="17669" y="459882"/>
                  </a:lnTo>
                  <a:lnTo>
                    <a:pt x="6726" y="418365"/>
                  </a:lnTo>
                  <a:lnTo>
                    <a:pt x="948" y="375819"/>
                  </a:lnTo>
                  <a:lnTo>
                    <a:pt x="0" y="350069"/>
                  </a:lnTo>
                  <a:lnTo>
                    <a:pt x="105" y="341476"/>
                  </a:lnTo>
                  <a:lnTo>
                    <a:pt x="3788" y="298703"/>
                  </a:lnTo>
                  <a:lnTo>
                    <a:pt x="12680" y="256704"/>
                  </a:lnTo>
                  <a:lnTo>
                    <a:pt x="26647" y="216103"/>
                  </a:lnTo>
                  <a:lnTo>
                    <a:pt x="45479" y="177518"/>
                  </a:lnTo>
                  <a:lnTo>
                    <a:pt x="68890" y="141533"/>
                  </a:lnTo>
                  <a:lnTo>
                    <a:pt x="96530" y="108684"/>
                  </a:lnTo>
                  <a:lnTo>
                    <a:pt x="127987" y="79462"/>
                  </a:lnTo>
                  <a:lnTo>
                    <a:pt x="162785" y="54310"/>
                  </a:lnTo>
                  <a:lnTo>
                    <a:pt x="200395" y="33610"/>
                  </a:lnTo>
                  <a:lnTo>
                    <a:pt x="240256" y="17669"/>
                  </a:lnTo>
                  <a:lnTo>
                    <a:pt x="281774" y="6726"/>
                  </a:lnTo>
                  <a:lnTo>
                    <a:pt x="324319" y="948"/>
                  </a:lnTo>
                  <a:lnTo>
                    <a:pt x="350069" y="0"/>
                  </a:lnTo>
                  <a:close/>
                </a:path>
              </a:pathLst>
            </a:custGeom>
            <a:solidFill>
              <a:srgbClr val="215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14217691" y="4816753"/>
            <a:ext cx="2957195" cy="5469890"/>
            <a:chOff x="14217691" y="4816753"/>
            <a:chExt cx="2957195" cy="5469890"/>
          </a:xfrm>
        </p:grpSpPr>
        <p:sp>
          <p:nvSpPr>
            <p:cNvPr id="8" name="object 8"/>
            <p:cNvSpPr/>
            <p:nvPr/>
          </p:nvSpPr>
          <p:spPr>
            <a:xfrm>
              <a:off x="14765053" y="6910114"/>
              <a:ext cx="1892935" cy="3376295"/>
            </a:xfrm>
            <a:custGeom>
              <a:avLst/>
              <a:gdLst/>
              <a:ahLst/>
              <a:cxnLst/>
              <a:rect l="l" t="t" r="r" b="b"/>
              <a:pathLst>
                <a:path w="1892934" h="3376295">
                  <a:moveTo>
                    <a:pt x="0" y="3376035"/>
                  </a:moveTo>
                  <a:lnTo>
                    <a:pt x="1892498" y="3376035"/>
                  </a:lnTo>
                  <a:lnTo>
                    <a:pt x="1892498" y="0"/>
                  </a:lnTo>
                  <a:lnTo>
                    <a:pt x="1845425" y="434"/>
                  </a:lnTo>
                  <a:lnTo>
                    <a:pt x="1798581" y="1737"/>
                  </a:lnTo>
                  <a:lnTo>
                    <a:pt x="1751982" y="3909"/>
                  </a:lnTo>
                  <a:lnTo>
                    <a:pt x="1705645" y="6949"/>
                  </a:lnTo>
                  <a:lnTo>
                    <a:pt x="1659584" y="10857"/>
                  </a:lnTo>
                  <a:lnTo>
                    <a:pt x="1613816" y="15632"/>
                  </a:lnTo>
                  <a:lnTo>
                    <a:pt x="1568357" y="21274"/>
                  </a:lnTo>
                  <a:lnTo>
                    <a:pt x="1523221" y="27782"/>
                  </a:lnTo>
                  <a:lnTo>
                    <a:pt x="1478426" y="35157"/>
                  </a:lnTo>
                  <a:lnTo>
                    <a:pt x="1433986" y="43398"/>
                  </a:lnTo>
                  <a:lnTo>
                    <a:pt x="1389918" y="52505"/>
                  </a:lnTo>
                  <a:lnTo>
                    <a:pt x="1346237" y="62477"/>
                  </a:lnTo>
                  <a:lnTo>
                    <a:pt x="1302959" y="73314"/>
                  </a:lnTo>
                  <a:lnTo>
                    <a:pt x="1260100" y="85016"/>
                  </a:lnTo>
                  <a:lnTo>
                    <a:pt x="1217675" y="97581"/>
                  </a:lnTo>
                  <a:lnTo>
                    <a:pt x="1175700" y="111011"/>
                  </a:lnTo>
                  <a:lnTo>
                    <a:pt x="1134191" y="125304"/>
                  </a:lnTo>
                  <a:lnTo>
                    <a:pt x="1093164" y="140461"/>
                  </a:lnTo>
                  <a:lnTo>
                    <a:pt x="1052635" y="156480"/>
                  </a:lnTo>
                  <a:lnTo>
                    <a:pt x="1012619" y="173361"/>
                  </a:lnTo>
                  <a:lnTo>
                    <a:pt x="973131" y="191105"/>
                  </a:lnTo>
                  <a:lnTo>
                    <a:pt x="934189" y="209711"/>
                  </a:lnTo>
                  <a:lnTo>
                    <a:pt x="895807" y="229178"/>
                  </a:lnTo>
                  <a:lnTo>
                    <a:pt x="858001" y="249506"/>
                  </a:lnTo>
                  <a:lnTo>
                    <a:pt x="820787" y="270695"/>
                  </a:lnTo>
                  <a:lnTo>
                    <a:pt x="784181" y="292744"/>
                  </a:lnTo>
                  <a:lnTo>
                    <a:pt x="748199" y="315653"/>
                  </a:lnTo>
                  <a:lnTo>
                    <a:pt x="712855" y="339422"/>
                  </a:lnTo>
                  <a:lnTo>
                    <a:pt x="678167" y="364050"/>
                  </a:lnTo>
                  <a:lnTo>
                    <a:pt x="644150" y="389538"/>
                  </a:lnTo>
                  <a:lnTo>
                    <a:pt x="610819" y="415884"/>
                  </a:lnTo>
                  <a:lnTo>
                    <a:pt x="578190" y="443088"/>
                  </a:lnTo>
                  <a:lnTo>
                    <a:pt x="546279" y="471150"/>
                  </a:lnTo>
                  <a:lnTo>
                    <a:pt x="515102" y="500069"/>
                  </a:lnTo>
                  <a:lnTo>
                    <a:pt x="484675" y="529846"/>
                  </a:lnTo>
                  <a:lnTo>
                    <a:pt x="455013" y="560480"/>
                  </a:lnTo>
                  <a:lnTo>
                    <a:pt x="426132" y="591970"/>
                  </a:lnTo>
                  <a:lnTo>
                    <a:pt x="398047" y="624316"/>
                  </a:lnTo>
                  <a:lnTo>
                    <a:pt x="370776" y="657519"/>
                  </a:lnTo>
                  <a:lnTo>
                    <a:pt x="344332" y="691576"/>
                  </a:lnTo>
                  <a:lnTo>
                    <a:pt x="318733" y="726489"/>
                  </a:lnTo>
                  <a:lnTo>
                    <a:pt x="293993" y="762257"/>
                  </a:lnTo>
                  <a:lnTo>
                    <a:pt x="270129" y="798879"/>
                  </a:lnTo>
                  <a:lnTo>
                    <a:pt x="247156" y="836355"/>
                  </a:lnTo>
                  <a:lnTo>
                    <a:pt x="225091" y="874684"/>
                  </a:lnTo>
                  <a:lnTo>
                    <a:pt x="203948" y="913868"/>
                  </a:lnTo>
                  <a:lnTo>
                    <a:pt x="183743" y="953904"/>
                  </a:lnTo>
                  <a:lnTo>
                    <a:pt x="164493" y="994792"/>
                  </a:lnTo>
                  <a:lnTo>
                    <a:pt x="146213" y="1036534"/>
                  </a:lnTo>
                  <a:lnTo>
                    <a:pt x="128919" y="1079127"/>
                  </a:lnTo>
                  <a:lnTo>
                    <a:pt x="112627" y="1122571"/>
                  </a:lnTo>
                  <a:lnTo>
                    <a:pt x="97352" y="1166867"/>
                  </a:lnTo>
                  <a:lnTo>
                    <a:pt x="83110" y="1212014"/>
                  </a:lnTo>
                  <a:lnTo>
                    <a:pt x="69916" y="1258011"/>
                  </a:lnTo>
                  <a:lnTo>
                    <a:pt x="57788" y="1304859"/>
                  </a:lnTo>
                  <a:lnTo>
                    <a:pt x="46739" y="1352556"/>
                  </a:lnTo>
                  <a:lnTo>
                    <a:pt x="36787" y="1401103"/>
                  </a:lnTo>
                  <a:lnTo>
                    <a:pt x="27947" y="1450499"/>
                  </a:lnTo>
                  <a:lnTo>
                    <a:pt x="20234" y="1500744"/>
                  </a:lnTo>
                  <a:lnTo>
                    <a:pt x="13665" y="1551838"/>
                  </a:lnTo>
                  <a:lnTo>
                    <a:pt x="8254" y="1603779"/>
                  </a:lnTo>
                  <a:lnTo>
                    <a:pt x="4019" y="1656568"/>
                  </a:lnTo>
                  <a:lnTo>
                    <a:pt x="974" y="1710205"/>
                  </a:lnTo>
                  <a:lnTo>
                    <a:pt x="0" y="1739088"/>
                  </a:lnTo>
                  <a:lnTo>
                    <a:pt x="0" y="3376035"/>
                  </a:lnTo>
                  <a:close/>
                </a:path>
              </a:pathLst>
            </a:custGeom>
            <a:solidFill>
              <a:srgbClr val="215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4217691" y="4816753"/>
              <a:ext cx="2957195" cy="2791460"/>
            </a:xfrm>
            <a:custGeom>
              <a:avLst/>
              <a:gdLst/>
              <a:ahLst/>
              <a:cxnLst/>
              <a:rect l="l" t="t" r="r" b="b"/>
              <a:pathLst>
                <a:path w="2957194" h="2791459">
                  <a:moveTo>
                    <a:pt x="2900127" y="2677322"/>
                  </a:moveTo>
                  <a:lnTo>
                    <a:pt x="2922001" y="2681800"/>
                  </a:lnTo>
                  <a:lnTo>
                    <a:pt x="2939977" y="2693968"/>
                  </a:lnTo>
                  <a:lnTo>
                    <a:pt x="2952155" y="2711930"/>
                  </a:lnTo>
                  <a:lnTo>
                    <a:pt x="2956636" y="2733787"/>
                  </a:lnTo>
                  <a:lnTo>
                    <a:pt x="2952155" y="2755644"/>
                  </a:lnTo>
                  <a:lnTo>
                    <a:pt x="2939977" y="2773606"/>
                  </a:lnTo>
                  <a:lnTo>
                    <a:pt x="2922001" y="2785775"/>
                  </a:lnTo>
                  <a:lnTo>
                    <a:pt x="2900127" y="2790253"/>
                  </a:lnTo>
                  <a:lnTo>
                    <a:pt x="2877803" y="2785775"/>
                  </a:lnTo>
                  <a:lnTo>
                    <a:pt x="2859877" y="2773606"/>
                  </a:lnTo>
                  <a:lnTo>
                    <a:pt x="2847948" y="2755644"/>
                  </a:lnTo>
                  <a:lnTo>
                    <a:pt x="2843617" y="2733787"/>
                  </a:lnTo>
                  <a:lnTo>
                    <a:pt x="2848098" y="2711930"/>
                  </a:lnTo>
                  <a:lnTo>
                    <a:pt x="2860276" y="2693968"/>
                  </a:lnTo>
                  <a:lnTo>
                    <a:pt x="2878252" y="2681800"/>
                  </a:lnTo>
                  <a:lnTo>
                    <a:pt x="2900127" y="2677322"/>
                  </a:lnTo>
                  <a:close/>
                </a:path>
                <a:path w="2957194" h="2791459">
                  <a:moveTo>
                    <a:pt x="2188956" y="2678387"/>
                  </a:moveTo>
                  <a:lnTo>
                    <a:pt x="2210830" y="2682865"/>
                  </a:lnTo>
                  <a:lnTo>
                    <a:pt x="2228806" y="2695034"/>
                  </a:lnTo>
                  <a:lnTo>
                    <a:pt x="2240984" y="2712995"/>
                  </a:lnTo>
                  <a:lnTo>
                    <a:pt x="2245466" y="2734853"/>
                  </a:lnTo>
                  <a:lnTo>
                    <a:pt x="2240984" y="2756710"/>
                  </a:lnTo>
                  <a:lnTo>
                    <a:pt x="2228806" y="2774671"/>
                  </a:lnTo>
                  <a:lnTo>
                    <a:pt x="2210830" y="2786840"/>
                  </a:lnTo>
                  <a:lnTo>
                    <a:pt x="2188956" y="2791318"/>
                  </a:lnTo>
                  <a:lnTo>
                    <a:pt x="2167081" y="2786840"/>
                  </a:lnTo>
                  <a:lnTo>
                    <a:pt x="2149106" y="2774671"/>
                  </a:lnTo>
                  <a:lnTo>
                    <a:pt x="2136927" y="2756710"/>
                  </a:lnTo>
                  <a:lnTo>
                    <a:pt x="2132446" y="2734853"/>
                  </a:lnTo>
                  <a:lnTo>
                    <a:pt x="2136927" y="2712995"/>
                  </a:lnTo>
                  <a:lnTo>
                    <a:pt x="2149106" y="2695034"/>
                  </a:lnTo>
                  <a:lnTo>
                    <a:pt x="2167081" y="2682865"/>
                  </a:lnTo>
                  <a:lnTo>
                    <a:pt x="2188956" y="2678387"/>
                  </a:lnTo>
                  <a:close/>
                </a:path>
                <a:path w="2957194" h="2791459">
                  <a:moveTo>
                    <a:pt x="1478851" y="2678387"/>
                  </a:moveTo>
                  <a:lnTo>
                    <a:pt x="1500725" y="2682865"/>
                  </a:lnTo>
                  <a:lnTo>
                    <a:pt x="1518701" y="2695034"/>
                  </a:lnTo>
                  <a:lnTo>
                    <a:pt x="1530879" y="2712995"/>
                  </a:lnTo>
                  <a:lnTo>
                    <a:pt x="1535361" y="2734853"/>
                  </a:lnTo>
                  <a:lnTo>
                    <a:pt x="1530879" y="2756710"/>
                  </a:lnTo>
                  <a:lnTo>
                    <a:pt x="1518701" y="2774671"/>
                  </a:lnTo>
                  <a:lnTo>
                    <a:pt x="1500725" y="2786840"/>
                  </a:lnTo>
                  <a:lnTo>
                    <a:pt x="1478851" y="2791318"/>
                  </a:lnTo>
                  <a:lnTo>
                    <a:pt x="1456527" y="2786840"/>
                  </a:lnTo>
                  <a:lnTo>
                    <a:pt x="1438601" y="2774671"/>
                  </a:lnTo>
                  <a:lnTo>
                    <a:pt x="1426673" y="2756710"/>
                  </a:lnTo>
                  <a:lnTo>
                    <a:pt x="1422341" y="2734853"/>
                  </a:lnTo>
                  <a:lnTo>
                    <a:pt x="1426822" y="2712995"/>
                  </a:lnTo>
                  <a:lnTo>
                    <a:pt x="1439001" y="2695034"/>
                  </a:lnTo>
                  <a:lnTo>
                    <a:pt x="1456977" y="2682865"/>
                  </a:lnTo>
                  <a:lnTo>
                    <a:pt x="1478851" y="2678387"/>
                  </a:lnTo>
                  <a:close/>
                </a:path>
                <a:path w="2957194" h="2791459">
                  <a:moveTo>
                    <a:pt x="767680" y="2678387"/>
                  </a:moveTo>
                  <a:lnTo>
                    <a:pt x="789554" y="2682865"/>
                  </a:lnTo>
                  <a:lnTo>
                    <a:pt x="807530" y="2695034"/>
                  </a:lnTo>
                  <a:lnTo>
                    <a:pt x="819708" y="2712995"/>
                  </a:lnTo>
                  <a:lnTo>
                    <a:pt x="824190" y="2734853"/>
                  </a:lnTo>
                  <a:lnTo>
                    <a:pt x="819708" y="2756710"/>
                  </a:lnTo>
                  <a:lnTo>
                    <a:pt x="807530" y="2774671"/>
                  </a:lnTo>
                  <a:lnTo>
                    <a:pt x="789554" y="2786840"/>
                  </a:lnTo>
                  <a:lnTo>
                    <a:pt x="767680" y="2791318"/>
                  </a:lnTo>
                  <a:lnTo>
                    <a:pt x="745806" y="2786840"/>
                  </a:lnTo>
                  <a:lnTo>
                    <a:pt x="727830" y="2774671"/>
                  </a:lnTo>
                  <a:lnTo>
                    <a:pt x="715652" y="2756710"/>
                  </a:lnTo>
                  <a:lnTo>
                    <a:pt x="711170" y="2734853"/>
                  </a:lnTo>
                  <a:lnTo>
                    <a:pt x="715652" y="2712995"/>
                  </a:lnTo>
                  <a:lnTo>
                    <a:pt x="727830" y="2695034"/>
                  </a:lnTo>
                  <a:lnTo>
                    <a:pt x="745806" y="2682865"/>
                  </a:lnTo>
                  <a:lnTo>
                    <a:pt x="767680" y="2678387"/>
                  </a:lnTo>
                  <a:close/>
                </a:path>
                <a:path w="2957194" h="2791459">
                  <a:moveTo>
                    <a:pt x="57575" y="2677322"/>
                  </a:moveTo>
                  <a:lnTo>
                    <a:pt x="79449" y="2681800"/>
                  </a:lnTo>
                  <a:lnTo>
                    <a:pt x="97425" y="2693968"/>
                  </a:lnTo>
                  <a:lnTo>
                    <a:pt x="109604" y="2711930"/>
                  </a:lnTo>
                  <a:lnTo>
                    <a:pt x="114085" y="2733787"/>
                  </a:lnTo>
                  <a:lnTo>
                    <a:pt x="109604" y="2755644"/>
                  </a:lnTo>
                  <a:lnTo>
                    <a:pt x="97425" y="2773606"/>
                  </a:lnTo>
                  <a:lnTo>
                    <a:pt x="79449" y="2785775"/>
                  </a:lnTo>
                  <a:lnTo>
                    <a:pt x="57575" y="2790253"/>
                  </a:lnTo>
                  <a:lnTo>
                    <a:pt x="35701" y="2785775"/>
                  </a:lnTo>
                  <a:lnTo>
                    <a:pt x="17725" y="2773606"/>
                  </a:lnTo>
                  <a:lnTo>
                    <a:pt x="5547" y="2755644"/>
                  </a:lnTo>
                  <a:lnTo>
                    <a:pt x="1066" y="2733787"/>
                  </a:lnTo>
                  <a:lnTo>
                    <a:pt x="5547" y="2711930"/>
                  </a:lnTo>
                  <a:lnTo>
                    <a:pt x="17725" y="2693968"/>
                  </a:lnTo>
                  <a:lnTo>
                    <a:pt x="35701" y="2681800"/>
                  </a:lnTo>
                  <a:lnTo>
                    <a:pt x="57575" y="2677322"/>
                  </a:lnTo>
                  <a:close/>
                </a:path>
                <a:path w="2957194" h="2791459">
                  <a:moveTo>
                    <a:pt x="2900127" y="2136104"/>
                  </a:moveTo>
                  <a:close/>
                </a:path>
                <a:path w="2957194" h="2791459">
                  <a:moveTo>
                    <a:pt x="2900127" y="2023173"/>
                  </a:moveTo>
                  <a:lnTo>
                    <a:pt x="2922001" y="2027651"/>
                  </a:lnTo>
                  <a:lnTo>
                    <a:pt x="2939977" y="2039819"/>
                  </a:lnTo>
                  <a:lnTo>
                    <a:pt x="2952155" y="2057781"/>
                  </a:lnTo>
                  <a:lnTo>
                    <a:pt x="2956637" y="2079638"/>
                  </a:lnTo>
                  <a:lnTo>
                    <a:pt x="2952155" y="2101496"/>
                  </a:lnTo>
                  <a:lnTo>
                    <a:pt x="2939977" y="2119457"/>
                  </a:lnTo>
                  <a:lnTo>
                    <a:pt x="2922001" y="2131626"/>
                  </a:lnTo>
                  <a:lnTo>
                    <a:pt x="2900127" y="2136104"/>
                  </a:lnTo>
                  <a:lnTo>
                    <a:pt x="2877653" y="2131626"/>
                  </a:lnTo>
                  <a:lnTo>
                    <a:pt x="2859477" y="2119457"/>
                  </a:lnTo>
                  <a:lnTo>
                    <a:pt x="2847499" y="2101496"/>
                  </a:lnTo>
                  <a:lnTo>
                    <a:pt x="2843617" y="2079638"/>
                  </a:lnTo>
                  <a:lnTo>
                    <a:pt x="2848098" y="2057781"/>
                  </a:lnTo>
                  <a:lnTo>
                    <a:pt x="2860277" y="2039819"/>
                  </a:lnTo>
                  <a:lnTo>
                    <a:pt x="2878253" y="2027651"/>
                  </a:lnTo>
                  <a:lnTo>
                    <a:pt x="2900127" y="2023173"/>
                  </a:lnTo>
                  <a:close/>
                </a:path>
                <a:path w="2957194" h="2791459">
                  <a:moveTo>
                    <a:pt x="2188956" y="2023173"/>
                  </a:moveTo>
                  <a:lnTo>
                    <a:pt x="2210830" y="2027651"/>
                  </a:lnTo>
                  <a:lnTo>
                    <a:pt x="2228806" y="2039819"/>
                  </a:lnTo>
                  <a:lnTo>
                    <a:pt x="2240984" y="2057781"/>
                  </a:lnTo>
                  <a:lnTo>
                    <a:pt x="2245466" y="2079638"/>
                  </a:lnTo>
                  <a:lnTo>
                    <a:pt x="2240984" y="2101496"/>
                  </a:lnTo>
                  <a:lnTo>
                    <a:pt x="2228806" y="2119457"/>
                  </a:lnTo>
                  <a:lnTo>
                    <a:pt x="2210830" y="2131626"/>
                  </a:lnTo>
                  <a:lnTo>
                    <a:pt x="2188956" y="2136104"/>
                  </a:lnTo>
                  <a:lnTo>
                    <a:pt x="2167082" y="2131626"/>
                  </a:lnTo>
                  <a:lnTo>
                    <a:pt x="2149106" y="2119457"/>
                  </a:lnTo>
                  <a:lnTo>
                    <a:pt x="2136927" y="2101496"/>
                  </a:lnTo>
                  <a:lnTo>
                    <a:pt x="2132446" y="2079638"/>
                  </a:lnTo>
                  <a:lnTo>
                    <a:pt x="2136927" y="2057781"/>
                  </a:lnTo>
                  <a:lnTo>
                    <a:pt x="2149106" y="2039819"/>
                  </a:lnTo>
                  <a:lnTo>
                    <a:pt x="2167082" y="2027651"/>
                  </a:lnTo>
                  <a:lnTo>
                    <a:pt x="2188956" y="2023173"/>
                  </a:lnTo>
                  <a:close/>
                </a:path>
                <a:path w="2957194" h="2791459">
                  <a:moveTo>
                    <a:pt x="1478851" y="2023173"/>
                  </a:moveTo>
                  <a:lnTo>
                    <a:pt x="1500725" y="2027651"/>
                  </a:lnTo>
                  <a:lnTo>
                    <a:pt x="1518701" y="2039819"/>
                  </a:lnTo>
                  <a:lnTo>
                    <a:pt x="1530880" y="2057781"/>
                  </a:lnTo>
                  <a:lnTo>
                    <a:pt x="1535361" y="2079638"/>
                  </a:lnTo>
                  <a:lnTo>
                    <a:pt x="1530880" y="2101496"/>
                  </a:lnTo>
                  <a:lnTo>
                    <a:pt x="1518701" y="2119457"/>
                  </a:lnTo>
                  <a:lnTo>
                    <a:pt x="1500725" y="2131626"/>
                  </a:lnTo>
                  <a:lnTo>
                    <a:pt x="1478851" y="2136104"/>
                  </a:lnTo>
                  <a:lnTo>
                    <a:pt x="1456377" y="2131626"/>
                  </a:lnTo>
                  <a:lnTo>
                    <a:pt x="1438201" y="2119457"/>
                  </a:lnTo>
                  <a:lnTo>
                    <a:pt x="1426223" y="2101496"/>
                  </a:lnTo>
                  <a:lnTo>
                    <a:pt x="1422341" y="2079638"/>
                  </a:lnTo>
                  <a:lnTo>
                    <a:pt x="1426823" y="2057781"/>
                  </a:lnTo>
                  <a:lnTo>
                    <a:pt x="1439001" y="2039819"/>
                  </a:lnTo>
                  <a:lnTo>
                    <a:pt x="1456977" y="2027651"/>
                  </a:lnTo>
                  <a:lnTo>
                    <a:pt x="1478851" y="2023173"/>
                  </a:lnTo>
                  <a:close/>
                </a:path>
                <a:path w="2957194" h="2791459">
                  <a:moveTo>
                    <a:pt x="767680" y="2023173"/>
                  </a:moveTo>
                  <a:lnTo>
                    <a:pt x="789555" y="2027651"/>
                  </a:lnTo>
                  <a:lnTo>
                    <a:pt x="807530" y="2039819"/>
                  </a:lnTo>
                  <a:lnTo>
                    <a:pt x="819709" y="2057781"/>
                  </a:lnTo>
                  <a:lnTo>
                    <a:pt x="824190" y="2079638"/>
                  </a:lnTo>
                  <a:lnTo>
                    <a:pt x="819709" y="2101496"/>
                  </a:lnTo>
                  <a:lnTo>
                    <a:pt x="807530" y="2119457"/>
                  </a:lnTo>
                  <a:lnTo>
                    <a:pt x="789554" y="2131626"/>
                  </a:lnTo>
                  <a:lnTo>
                    <a:pt x="767680" y="2136104"/>
                  </a:lnTo>
                  <a:lnTo>
                    <a:pt x="745356" y="2131626"/>
                  </a:lnTo>
                  <a:lnTo>
                    <a:pt x="727430" y="2119457"/>
                  </a:lnTo>
                  <a:lnTo>
                    <a:pt x="715502" y="2101496"/>
                  </a:lnTo>
                  <a:lnTo>
                    <a:pt x="711170" y="2079638"/>
                  </a:lnTo>
                  <a:lnTo>
                    <a:pt x="715652" y="2057781"/>
                  </a:lnTo>
                  <a:lnTo>
                    <a:pt x="727830" y="2039819"/>
                  </a:lnTo>
                  <a:lnTo>
                    <a:pt x="745806" y="2027651"/>
                  </a:lnTo>
                  <a:lnTo>
                    <a:pt x="767680" y="2023173"/>
                  </a:lnTo>
                  <a:close/>
                </a:path>
                <a:path w="2957194" h="2791459">
                  <a:moveTo>
                    <a:pt x="56509" y="2023173"/>
                  </a:moveTo>
                  <a:lnTo>
                    <a:pt x="78383" y="2027651"/>
                  </a:lnTo>
                  <a:lnTo>
                    <a:pt x="96359" y="2039819"/>
                  </a:lnTo>
                  <a:lnTo>
                    <a:pt x="108538" y="2057781"/>
                  </a:lnTo>
                  <a:lnTo>
                    <a:pt x="113019" y="2079638"/>
                  </a:lnTo>
                  <a:lnTo>
                    <a:pt x="108538" y="2101496"/>
                  </a:lnTo>
                  <a:lnTo>
                    <a:pt x="96359" y="2119457"/>
                  </a:lnTo>
                  <a:lnTo>
                    <a:pt x="78383" y="2131626"/>
                  </a:lnTo>
                  <a:lnTo>
                    <a:pt x="56509" y="2136104"/>
                  </a:lnTo>
                  <a:lnTo>
                    <a:pt x="34635" y="2131626"/>
                  </a:lnTo>
                  <a:lnTo>
                    <a:pt x="16659" y="2119457"/>
                  </a:lnTo>
                  <a:lnTo>
                    <a:pt x="4481" y="2101496"/>
                  </a:lnTo>
                  <a:lnTo>
                    <a:pt x="0" y="2079638"/>
                  </a:lnTo>
                  <a:lnTo>
                    <a:pt x="4481" y="2057781"/>
                  </a:lnTo>
                  <a:lnTo>
                    <a:pt x="16659" y="2039819"/>
                  </a:lnTo>
                  <a:lnTo>
                    <a:pt x="34635" y="2027651"/>
                  </a:lnTo>
                  <a:lnTo>
                    <a:pt x="56509" y="2023173"/>
                  </a:lnTo>
                  <a:close/>
                </a:path>
                <a:path w="2957194" h="2791459">
                  <a:moveTo>
                    <a:pt x="2900127" y="1461713"/>
                  </a:moveTo>
                  <a:close/>
                </a:path>
                <a:path w="2957194" h="2791459">
                  <a:moveTo>
                    <a:pt x="2900127" y="1348782"/>
                  </a:moveTo>
                  <a:lnTo>
                    <a:pt x="2922001" y="1353260"/>
                  </a:lnTo>
                  <a:lnTo>
                    <a:pt x="2939977" y="1365428"/>
                  </a:lnTo>
                  <a:lnTo>
                    <a:pt x="2952156" y="1383390"/>
                  </a:lnTo>
                  <a:lnTo>
                    <a:pt x="2956637" y="1405247"/>
                  </a:lnTo>
                  <a:lnTo>
                    <a:pt x="2952156" y="1427104"/>
                  </a:lnTo>
                  <a:lnTo>
                    <a:pt x="2939977" y="1445066"/>
                  </a:lnTo>
                  <a:lnTo>
                    <a:pt x="2922001" y="1457235"/>
                  </a:lnTo>
                  <a:lnTo>
                    <a:pt x="2900127" y="1461713"/>
                  </a:lnTo>
                  <a:lnTo>
                    <a:pt x="2877653" y="1457235"/>
                  </a:lnTo>
                  <a:lnTo>
                    <a:pt x="2859477" y="1445066"/>
                  </a:lnTo>
                  <a:lnTo>
                    <a:pt x="2847499" y="1427104"/>
                  </a:lnTo>
                  <a:lnTo>
                    <a:pt x="2843617" y="1405247"/>
                  </a:lnTo>
                  <a:lnTo>
                    <a:pt x="2848099" y="1383390"/>
                  </a:lnTo>
                  <a:lnTo>
                    <a:pt x="2860277" y="1365428"/>
                  </a:lnTo>
                  <a:lnTo>
                    <a:pt x="2878253" y="1353260"/>
                  </a:lnTo>
                  <a:lnTo>
                    <a:pt x="2900127" y="1348782"/>
                  </a:lnTo>
                  <a:close/>
                </a:path>
                <a:path w="2957194" h="2791459">
                  <a:moveTo>
                    <a:pt x="2188956" y="1348782"/>
                  </a:moveTo>
                  <a:lnTo>
                    <a:pt x="2210830" y="1353260"/>
                  </a:lnTo>
                  <a:lnTo>
                    <a:pt x="2228806" y="1365428"/>
                  </a:lnTo>
                  <a:lnTo>
                    <a:pt x="2240985" y="1383390"/>
                  </a:lnTo>
                  <a:lnTo>
                    <a:pt x="2245466" y="1405247"/>
                  </a:lnTo>
                  <a:lnTo>
                    <a:pt x="2240985" y="1427104"/>
                  </a:lnTo>
                  <a:lnTo>
                    <a:pt x="2228806" y="1445066"/>
                  </a:lnTo>
                  <a:lnTo>
                    <a:pt x="2210830" y="1457235"/>
                  </a:lnTo>
                  <a:lnTo>
                    <a:pt x="2188956" y="1461713"/>
                  </a:lnTo>
                  <a:lnTo>
                    <a:pt x="2167082" y="1457235"/>
                  </a:lnTo>
                  <a:lnTo>
                    <a:pt x="2149106" y="1445066"/>
                  </a:lnTo>
                  <a:lnTo>
                    <a:pt x="2136928" y="1427104"/>
                  </a:lnTo>
                  <a:lnTo>
                    <a:pt x="2132446" y="1405247"/>
                  </a:lnTo>
                  <a:lnTo>
                    <a:pt x="2136928" y="1383390"/>
                  </a:lnTo>
                  <a:lnTo>
                    <a:pt x="2149106" y="1365428"/>
                  </a:lnTo>
                  <a:lnTo>
                    <a:pt x="2167082" y="1353260"/>
                  </a:lnTo>
                  <a:lnTo>
                    <a:pt x="2188956" y="1348782"/>
                  </a:lnTo>
                  <a:close/>
                </a:path>
                <a:path w="2957194" h="2791459">
                  <a:moveTo>
                    <a:pt x="1477785" y="1348782"/>
                  </a:moveTo>
                  <a:lnTo>
                    <a:pt x="1499660" y="1353260"/>
                  </a:lnTo>
                  <a:lnTo>
                    <a:pt x="1517635" y="1365428"/>
                  </a:lnTo>
                  <a:lnTo>
                    <a:pt x="1529814" y="1383390"/>
                  </a:lnTo>
                  <a:lnTo>
                    <a:pt x="1534295" y="1405247"/>
                  </a:lnTo>
                  <a:lnTo>
                    <a:pt x="1529814" y="1427104"/>
                  </a:lnTo>
                  <a:lnTo>
                    <a:pt x="1517635" y="1445066"/>
                  </a:lnTo>
                  <a:lnTo>
                    <a:pt x="1499659" y="1457235"/>
                  </a:lnTo>
                  <a:lnTo>
                    <a:pt x="1477785" y="1461713"/>
                  </a:lnTo>
                  <a:lnTo>
                    <a:pt x="1455911" y="1457235"/>
                  </a:lnTo>
                  <a:lnTo>
                    <a:pt x="1437935" y="1445066"/>
                  </a:lnTo>
                  <a:lnTo>
                    <a:pt x="1425757" y="1427104"/>
                  </a:lnTo>
                  <a:lnTo>
                    <a:pt x="1421275" y="1405247"/>
                  </a:lnTo>
                  <a:lnTo>
                    <a:pt x="1425757" y="1383390"/>
                  </a:lnTo>
                  <a:lnTo>
                    <a:pt x="1437935" y="1365428"/>
                  </a:lnTo>
                  <a:lnTo>
                    <a:pt x="1455911" y="1353260"/>
                  </a:lnTo>
                  <a:lnTo>
                    <a:pt x="1477785" y="1348782"/>
                  </a:lnTo>
                  <a:close/>
                </a:path>
                <a:path w="2957194" h="2791459">
                  <a:moveTo>
                    <a:pt x="767680" y="1348782"/>
                  </a:moveTo>
                  <a:lnTo>
                    <a:pt x="789555" y="1353260"/>
                  </a:lnTo>
                  <a:lnTo>
                    <a:pt x="807531" y="1365428"/>
                  </a:lnTo>
                  <a:lnTo>
                    <a:pt x="819709" y="1383390"/>
                  </a:lnTo>
                  <a:lnTo>
                    <a:pt x="824190" y="1405247"/>
                  </a:lnTo>
                  <a:lnTo>
                    <a:pt x="819709" y="1427104"/>
                  </a:lnTo>
                  <a:lnTo>
                    <a:pt x="807530" y="1445066"/>
                  </a:lnTo>
                  <a:lnTo>
                    <a:pt x="789555" y="1457235"/>
                  </a:lnTo>
                  <a:lnTo>
                    <a:pt x="767680" y="1461713"/>
                  </a:lnTo>
                  <a:lnTo>
                    <a:pt x="745356" y="1457235"/>
                  </a:lnTo>
                  <a:lnTo>
                    <a:pt x="727430" y="1445066"/>
                  </a:lnTo>
                  <a:lnTo>
                    <a:pt x="715502" y="1427104"/>
                  </a:lnTo>
                  <a:lnTo>
                    <a:pt x="711171" y="1405247"/>
                  </a:lnTo>
                  <a:lnTo>
                    <a:pt x="715652" y="1383390"/>
                  </a:lnTo>
                  <a:lnTo>
                    <a:pt x="727830" y="1365428"/>
                  </a:lnTo>
                  <a:lnTo>
                    <a:pt x="745806" y="1353260"/>
                  </a:lnTo>
                  <a:lnTo>
                    <a:pt x="767680" y="1348782"/>
                  </a:lnTo>
                  <a:close/>
                </a:path>
                <a:path w="2957194" h="2791459">
                  <a:moveTo>
                    <a:pt x="56510" y="1348782"/>
                  </a:moveTo>
                  <a:lnTo>
                    <a:pt x="78384" y="1353260"/>
                  </a:lnTo>
                  <a:lnTo>
                    <a:pt x="96360" y="1365428"/>
                  </a:lnTo>
                  <a:lnTo>
                    <a:pt x="108538" y="1383390"/>
                  </a:lnTo>
                  <a:lnTo>
                    <a:pt x="113019" y="1405247"/>
                  </a:lnTo>
                  <a:lnTo>
                    <a:pt x="108538" y="1427104"/>
                  </a:lnTo>
                  <a:lnTo>
                    <a:pt x="96360" y="1445066"/>
                  </a:lnTo>
                  <a:lnTo>
                    <a:pt x="78384" y="1457235"/>
                  </a:lnTo>
                  <a:lnTo>
                    <a:pt x="56510" y="1461713"/>
                  </a:lnTo>
                  <a:lnTo>
                    <a:pt x="34635" y="1457235"/>
                  </a:lnTo>
                  <a:lnTo>
                    <a:pt x="16660" y="1445066"/>
                  </a:lnTo>
                  <a:lnTo>
                    <a:pt x="4481" y="1427104"/>
                  </a:lnTo>
                  <a:lnTo>
                    <a:pt x="0" y="1405247"/>
                  </a:lnTo>
                  <a:lnTo>
                    <a:pt x="4481" y="1383390"/>
                  </a:lnTo>
                  <a:lnTo>
                    <a:pt x="16660" y="1365428"/>
                  </a:lnTo>
                  <a:lnTo>
                    <a:pt x="34635" y="1353260"/>
                  </a:lnTo>
                  <a:lnTo>
                    <a:pt x="56510" y="1348782"/>
                  </a:lnTo>
                  <a:close/>
                </a:path>
                <a:path w="2957194" h="2791459">
                  <a:moveTo>
                    <a:pt x="2899061" y="806499"/>
                  </a:moveTo>
                  <a:close/>
                </a:path>
                <a:path w="2957194" h="2791459">
                  <a:moveTo>
                    <a:pt x="2899061" y="693567"/>
                  </a:moveTo>
                  <a:lnTo>
                    <a:pt x="2920935" y="698045"/>
                  </a:lnTo>
                  <a:lnTo>
                    <a:pt x="2938911" y="710214"/>
                  </a:lnTo>
                  <a:lnTo>
                    <a:pt x="2951090" y="728176"/>
                  </a:lnTo>
                  <a:lnTo>
                    <a:pt x="2955571" y="750033"/>
                  </a:lnTo>
                  <a:lnTo>
                    <a:pt x="2951090" y="771890"/>
                  </a:lnTo>
                  <a:lnTo>
                    <a:pt x="2938911" y="789852"/>
                  </a:lnTo>
                  <a:lnTo>
                    <a:pt x="2920935" y="802021"/>
                  </a:lnTo>
                  <a:lnTo>
                    <a:pt x="2899061" y="806499"/>
                  </a:lnTo>
                  <a:lnTo>
                    <a:pt x="2877187" y="802021"/>
                  </a:lnTo>
                  <a:lnTo>
                    <a:pt x="2859211" y="789852"/>
                  </a:lnTo>
                  <a:lnTo>
                    <a:pt x="2847033" y="771890"/>
                  </a:lnTo>
                  <a:lnTo>
                    <a:pt x="2842551" y="750033"/>
                  </a:lnTo>
                  <a:lnTo>
                    <a:pt x="2847033" y="728176"/>
                  </a:lnTo>
                  <a:lnTo>
                    <a:pt x="2859211" y="710214"/>
                  </a:lnTo>
                  <a:lnTo>
                    <a:pt x="2877187" y="698045"/>
                  </a:lnTo>
                  <a:lnTo>
                    <a:pt x="2899061" y="693567"/>
                  </a:lnTo>
                  <a:close/>
                </a:path>
                <a:path w="2957194" h="2791459">
                  <a:moveTo>
                    <a:pt x="2188956" y="693567"/>
                  </a:moveTo>
                  <a:lnTo>
                    <a:pt x="2210831" y="698045"/>
                  </a:lnTo>
                  <a:lnTo>
                    <a:pt x="2228807" y="710214"/>
                  </a:lnTo>
                  <a:lnTo>
                    <a:pt x="2240985" y="728176"/>
                  </a:lnTo>
                  <a:lnTo>
                    <a:pt x="2245466" y="750033"/>
                  </a:lnTo>
                  <a:lnTo>
                    <a:pt x="2240985" y="771890"/>
                  </a:lnTo>
                  <a:lnTo>
                    <a:pt x="2228807" y="789852"/>
                  </a:lnTo>
                  <a:lnTo>
                    <a:pt x="2210831" y="802021"/>
                  </a:lnTo>
                  <a:lnTo>
                    <a:pt x="2188956" y="806499"/>
                  </a:lnTo>
                  <a:lnTo>
                    <a:pt x="2166632" y="802021"/>
                  </a:lnTo>
                  <a:lnTo>
                    <a:pt x="2148707" y="789852"/>
                  </a:lnTo>
                  <a:lnTo>
                    <a:pt x="2136778" y="771890"/>
                  </a:lnTo>
                  <a:lnTo>
                    <a:pt x="2132447" y="750033"/>
                  </a:lnTo>
                  <a:lnTo>
                    <a:pt x="2136928" y="728176"/>
                  </a:lnTo>
                  <a:lnTo>
                    <a:pt x="2149106" y="710214"/>
                  </a:lnTo>
                  <a:lnTo>
                    <a:pt x="2167082" y="698045"/>
                  </a:lnTo>
                  <a:lnTo>
                    <a:pt x="2188956" y="693567"/>
                  </a:lnTo>
                  <a:close/>
                </a:path>
                <a:path w="2957194" h="2791459">
                  <a:moveTo>
                    <a:pt x="1477786" y="693567"/>
                  </a:moveTo>
                  <a:lnTo>
                    <a:pt x="1499660" y="698045"/>
                  </a:lnTo>
                  <a:lnTo>
                    <a:pt x="1517636" y="710214"/>
                  </a:lnTo>
                  <a:lnTo>
                    <a:pt x="1529814" y="728176"/>
                  </a:lnTo>
                  <a:lnTo>
                    <a:pt x="1534295" y="750033"/>
                  </a:lnTo>
                  <a:lnTo>
                    <a:pt x="1529814" y="771890"/>
                  </a:lnTo>
                  <a:lnTo>
                    <a:pt x="1517636" y="789852"/>
                  </a:lnTo>
                  <a:lnTo>
                    <a:pt x="1499660" y="802021"/>
                  </a:lnTo>
                  <a:lnTo>
                    <a:pt x="1477786" y="806499"/>
                  </a:lnTo>
                  <a:lnTo>
                    <a:pt x="1455911" y="802021"/>
                  </a:lnTo>
                  <a:lnTo>
                    <a:pt x="1437935" y="789852"/>
                  </a:lnTo>
                  <a:lnTo>
                    <a:pt x="1425757" y="771890"/>
                  </a:lnTo>
                  <a:lnTo>
                    <a:pt x="1421276" y="750033"/>
                  </a:lnTo>
                  <a:lnTo>
                    <a:pt x="1425757" y="728176"/>
                  </a:lnTo>
                  <a:lnTo>
                    <a:pt x="1437935" y="710214"/>
                  </a:lnTo>
                  <a:lnTo>
                    <a:pt x="1455911" y="698045"/>
                  </a:lnTo>
                  <a:lnTo>
                    <a:pt x="1477786" y="693567"/>
                  </a:lnTo>
                  <a:close/>
                </a:path>
                <a:path w="2957194" h="2791459">
                  <a:moveTo>
                    <a:pt x="767681" y="693567"/>
                  </a:moveTo>
                  <a:lnTo>
                    <a:pt x="789555" y="698045"/>
                  </a:lnTo>
                  <a:lnTo>
                    <a:pt x="807531" y="710214"/>
                  </a:lnTo>
                  <a:lnTo>
                    <a:pt x="819709" y="728176"/>
                  </a:lnTo>
                  <a:lnTo>
                    <a:pt x="824191" y="750033"/>
                  </a:lnTo>
                  <a:lnTo>
                    <a:pt x="819709" y="771890"/>
                  </a:lnTo>
                  <a:lnTo>
                    <a:pt x="807531" y="789852"/>
                  </a:lnTo>
                  <a:lnTo>
                    <a:pt x="789555" y="802021"/>
                  </a:lnTo>
                  <a:lnTo>
                    <a:pt x="767681" y="806499"/>
                  </a:lnTo>
                  <a:lnTo>
                    <a:pt x="745207" y="802021"/>
                  </a:lnTo>
                  <a:lnTo>
                    <a:pt x="727031" y="789852"/>
                  </a:lnTo>
                  <a:lnTo>
                    <a:pt x="715053" y="771890"/>
                  </a:lnTo>
                  <a:lnTo>
                    <a:pt x="711171" y="750033"/>
                  </a:lnTo>
                  <a:lnTo>
                    <a:pt x="715652" y="728176"/>
                  </a:lnTo>
                  <a:lnTo>
                    <a:pt x="727831" y="710214"/>
                  </a:lnTo>
                  <a:lnTo>
                    <a:pt x="745806" y="698045"/>
                  </a:lnTo>
                  <a:lnTo>
                    <a:pt x="767681" y="693567"/>
                  </a:lnTo>
                  <a:close/>
                </a:path>
                <a:path w="2957194" h="2791459">
                  <a:moveTo>
                    <a:pt x="56510" y="693567"/>
                  </a:moveTo>
                  <a:lnTo>
                    <a:pt x="78384" y="698045"/>
                  </a:lnTo>
                  <a:lnTo>
                    <a:pt x="96360" y="710214"/>
                  </a:lnTo>
                  <a:lnTo>
                    <a:pt x="108538" y="728176"/>
                  </a:lnTo>
                  <a:lnTo>
                    <a:pt x="113019" y="750033"/>
                  </a:lnTo>
                  <a:lnTo>
                    <a:pt x="108538" y="771890"/>
                  </a:lnTo>
                  <a:lnTo>
                    <a:pt x="96360" y="789852"/>
                  </a:lnTo>
                  <a:lnTo>
                    <a:pt x="78384" y="802021"/>
                  </a:lnTo>
                  <a:lnTo>
                    <a:pt x="56510" y="806499"/>
                  </a:lnTo>
                  <a:lnTo>
                    <a:pt x="34635" y="802021"/>
                  </a:lnTo>
                  <a:lnTo>
                    <a:pt x="16660" y="789852"/>
                  </a:lnTo>
                  <a:lnTo>
                    <a:pt x="4481" y="771890"/>
                  </a:lnTo>
                  <a:lnTo>
                    <a:pt x="0" y="750033"/>
                  </a:lnTo>
                  <a:lnTo>
                    <a:pt x="4481" y="728176"/>
                  </a:lnTo>
                  <a:lnTo>
                    <a:pt x="16660" y="710214"/>
                  </a:lnTo>
                  <a:lnTo>
                    <a:pt x="34635" y="698045"/>
                  </a:lnTo>
                  <a:lnTo>
                    <a:pt x="56510" y="693567"/>
                  </a:lnTo>
                  <a:close/>
                </a:path>
                <a:path w="2957194" h="2791459">
                  <a:moveTo>
                    <a:pt x="2899061" y="0"/>
                  </a:moveTo>
                  <a:lnTo>
                    <a:pt x="2920935" y="4477"/>
                  </a:lnTo>
                  <a:lnTo>
                    <a:pt x="2938911" y="16646"/>
                  </a:lnTo>
                  <a:lnTo>
                    <a:pt x="2951090" y="34608"/>
                  </a:lnTo>
                  <a:lnTo>
                    <a:pt x="2955571" y="56465"/>
                  </a:lnTo>
                  <a:lnTo>
                    <a:pt x="2951090" y="78322"/>
                  </a:lnTo>
                  <a:lnTo>
                    <a:pt x="2938911" y="96284"/>
                  </a:lnTo>
                  <a:lnTo>
                    <a:pt x="2920935" y="108453"/>
                  </a:lnTo>
                  <a:lnTo>
                    <a:pt x="2899061" y="112931"/>
                  </a:lnTo>
                  <a:lnTo>
                    <a:pt x="2877187" y="108453"/>
                  </a:lnTo>
                  <a:lnTo>
                    <a:pt x="2859211" y="96284"/>
                  </a:lnTo>
                  <a:lnTo>
                    <a:pt x="2847033" y="78322"/>
                  </a:lnTo>
                  <a:lnTo>
                    <a:pt x="2842551" y="56465"/>
                  </a:lnTo>
                  <a:lnTo>
                    <a:pt x="2847033" y="34608"/>
                  </a:lnTo>
                  <a:lnTo>
                    <a:pt x="2859211" y="16646"/>
                  </a:lnTo>
                  <a:lnTo>
                    <a:pt x="2877187" y="4477"/>
                  </a:lnTo>
                  <a:lnTo>
                    <a:pt x="2899061" y="0"/>
                  </a:lnTo>
                  <a:close/>
                </a:path>
                <a:path w="2957194" h="2791459">
                  <a:moveTo>
                    <a:pt x="2188956" y="0"/>
                  </a:moveTo>
                  <a:lnTo>
                    <a:pt x="2210831" y="4477"/>
                  </a:lnTo>
                  <a:lnTo>
                    <a:pt x="2228807" y="16646"/>
                  </a:lnTo>
                  <a:lnTo>
                    <a:pt x="2240985" y="34608"/>
                  </a:lnTo>
                  <a:lnTo>
                    <a:pt x="2245466" y="56465"/>
                  </a:lnTo>
                  <a:lnTo>
                    <a:pt x="2240985" y="78322"/>
                  </a:lnTo>
                  <a:lnTo>
                    <a:pt x="2228806" y="96284"/>
                  </a:lnTo>
                  <a:lnTo>
                    <a:pt x="2210830" y="108453"/>
                  </a:lnTo>
                  <a:lnTo>
                    <a:pt x="2188956" y="112931"/>
                  </a:lnTo>
                  <a:lnTo>
                    <a:pt x="2166482" y="108453"/>
                  </a:lnTo>
                  <a:lnTo>
                    <a:pt x="2148307" y="96284"/>
                  </a:lnTo>
                  <a:lnTo>
                    <a:pt x="2136328" y="78322"/>
                  </a:lnTo>
                  <a:lnTo>
                    <a:pt x="2132447" y="56465"/>
                  </a:lnTo>
                  <a:lnTo>
                    <a:pt x="2136928" y="34608"/>
                  </a:lnTo>
                  <a:lnTo>
                    <a:pt x="2149106" y="16646"/>
                  </a:lnTo>
                  <a:lnTo>
                    <a:pt x="2167082" y="4477"/>
                  </a:lnTo>
                  <a:lnTo>
                    <a:pt x="2188956" y="0"/>
                  </a:lnTo>
                  <a:close/>
                </a:path>
                <a:path w="2957194" h="2791459">
                  <a:moveTo>
                    <a:pt x="1477786" y="0"/>
                  </a:moveTo>
                  <a:lnTo>
                    <a:pt x="1499660" y="4477"/>
                  </a:lnTo>
                  <a:lnTo>
                    <a:pt x="1517636" y="16646"/>
                  </a:lnTo>
                  <a:lnTo>
                    <a:pt x="1529814" y="34608"/>
                  </a:lnTo>
                  <a:lnTo>
                    <a:pt x="1534295" y="56465"/>
                  </a:lnTo>
                  <a:lnTo>
                    <a:pt x="1529814" y="78322"/>
                  </a:lnTo>
                  <a:lnTo>
                    <a:pt x="1517636" y="96284"/>
                  </a:lnTo>
                  <a:lnTo>
                    <a:pt x="1499659" y="108453"/>
                  </a:lnTo>
                  <a:lnTo>
                    <a:pt x="1477786" y="112931"/>
                  </a:lnTo>
                  <a:lnTo>
                    <a:pt x="1455911" y="108453"/>
                  </a:lnTo>
                  <a:lnTo>
                    <a:pt x="1437935" y="96284"/>
                  </a:lnTo>
                  <a:lnTo>
                    <a:pt x="1425757" y="78322"/>
                  </a:lnTo>
                  <a:lnTo>
                    <a:pt x="1421276" y="56465"/>
                  </a:lnTo>
                  <a:lnTo>
                    <a:pt x="1425757" y="34608"/>
                  </a:lnTo>
                  <a:lnTo>
                    <a:pt x="1437935" y="16646"/>
                  </a:lnTo>
                  <a:lnTo>
                    <a:pt x="1455911" y="4477"/>
                  </a:lnTo>
                  <a:lnTo>
                    <a:pt x="1477786" y="0"/>
                  </a:lnTo>
                  <a:close/>
                </a:path>
                <a:path w="2957194" h="2791459">
                  <a:moveTo>
                    <a:pt x="767681" y="0"/>
                  </a:moveTo>
                  <a:lnTo>
                    <a:pt x="789555" y="4477"/>
                  </a:lnTo>
                  <a:lnTo>
                    <a:pt x="807531" y="16646"/>
                  </a:lnTo>
                  <a:lnTo>
                    <a:pt x="819709" y="34608"/>
                  </a:lnTo>
                  <a:lnTo>
                    <a:pt x="824191" y="56465"/>
                  </a:lnTo>
                  <a:lnTo>
                    <a:pt x="819709" y="78322"/>
                  </a:lnTo>
                  <a:lnTo>
                    <a:pt x="807531" y="96284"/>
                  </a:lnTo>
                  <a:lnTo>
                    <a:pt x="789555" y="108453"/>
                  </a:lnTo>
                  <a:lnTo>
                    <a:pt x="767681" y="112931"/>
                  </a:lnTo>
                  <a:lnTo>
                    <a:pt x="745207" y="108453"/>
                  </a:lnTo>
                  <a:lnTo>
                    <a:pt x="727031" y="96284"/>
                  </a:lnTo>
                  <a:lnTo>
                    <a:pt x="715053" y="78322"/>
                  </a:lnTo>
                  <a:lnTo>
                    <a:pt x="711171" y="56465"/>
                  </a:lnTo>
                  <a:lnTo>
                    <a:pt x="715652" y="34608"/>
                  </a:lnTo>
                  <a:lnTo>
                    <a:pt x="727831" y="16646"/>
                  </a:lnTo>
                  <a:lnTo>
                    <a:pt x="745806" y="4477"/>
                  </a:lnTo>
                  <a:lnTo>
                    <a:pt x="767681" y="0"/>
                  </a:lnTo>
                  <a:close/>
                </a:path>
                <a:path w="2957194" h="2791459">
                  <a:moveTo>
                    <a:pt x="56510" y="0"/>
                  </a:moveTo>
                  <a:lnTo>
                    <a:pt x="78384" y="4477"/>
                  </a:lnTo>
                  <a:lnTo>
                    <a:pt x="96360" y="16646"/>
                  </a:lnTo>
                  <a:lnTo>
                    <a:pt x="108538" y="34608"/>
                  </a:lnTo>
                  <a:lnTo>
                    <a:pt x="113019" y="56465"/>
                  </a:lnTo>
                  <a:lnTo>
                    <a:pt x="108538" y="78322"/>
                  </a:lnTo>
                  <a:lnTo>
                    <a:pt x="96360" y="96284"/>
                  </a:lnTo>
                  <a:lnTo>
                    <a:pt x="78383" y="108453"/>
                  </a:lnTo>
                  <a:lnTo>
                    <a:pt x="56510" y="112931"/>
                  </a:lnTo>
                  <a:lnTo>
                    <a:pt x="34635" y="108453"/>
                  </a:lnTo>
                  <a:lnTo>
                    <a:pt x="16660" y="96284"/>
                  </a:lnTo>
                  <a:lnTo>
                    <a:pt x="4481" y="78322"/>
                  </a:lnTo>
                  <a:lnTo>
                    <a:pt x="0" y="56465"/>
                  </a:lnTo>
                  <a:lnTo>
                    <a:pt x="4481" y="34608"/>
                  </a:lnTo>
                  <a:lnTo>
                    <a:pt x="16660" y="16646"/>
                  </a:lnTo>
                  <a:lnTo>
                    <a:pt x="34635" y="4477"/>
                  </a:lnTo>
                  <a:lnTo>
                    <a:pt x="56510" y="0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/>
          <p:nvPr/>
        </p:nvSpPr>
        <p:spPr>
          <a:xfrm>
            <a:off x="1220912" y="3717020"/>
            <a:ext cx="2124710" cy="0"/>
          </a:xfrm>
          <a:custGeom>
            <a:avLst/>
            <a:gdLst/>
            <a:ahLst/>
            <a:cxnLst/>
            <a:rect l="l" t="t" r="r" b="b"/>
            <a:pathLst>
              <a:path w="2124710">
                <a:moveTo>
                  <a:pt x="0" y="0"/>
                </a:moveTo>
                <a:lnTo>
                  <a:pt x="2124131" y="0"/>
                </a:lnTo>
              </a:path>
            </a:pathLst>
          </a:custGeom>
          <a:ln w="57150">
            <a:solidFill>
              <a:srgbClr val="2154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6F4FA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3" name="object 3"/>
          <p:cNvGrpSpPr/>
          <p:nvPr/>
        </p:nvGrpSpPr>
        <p:grpSpPr>
          <a:xfrm>
            <a:off x="13138894" y="1028701"/>
            <a:ext cx="4074795" cy="4116704"/>
            <a:chOff x="13138894" y="1028701"/>
            <a:chExt cx="4074795" cy="4116704"/>
          </a:xfrm>
        </p:grpSpPr>
        <p:sp>
          <p:nvSpPr>
            <p:cNvPr id="4" name="object 4"/>
            <p:cNvSpPr/>
            <p:nvPr/>
          </p:nvSpPr>
          <p:spPr>
            <a:xfrm>
              <a:off x="13138894" y="1028701"/>
              <a:ext cx="3003550" cy="3003550"/>
            </a:xfrm>
            <a:custGeom>
              <a:avLst/>
              <a:gdLst/>
              <a:ahLst/>
              <a:cxnLst/>
              <a:rect l="l" t="t" r="r" b="b"/>
              <a:pathLst>
                <a:path w="3003550" h="3003550">
                  <a:moveTo>
                    <a:pt x="3003446" y="3003446"/>
                  </a:moveTo>
                  <a:lnTo>
                    <a:pt x="1501723" y="3003446"/>
                  </a:lnTo>
                  <a:lnTo>
                    <a:pt x="1453120" y="3002675"/>
                  </a:lnTo>
                  <a:lnTo>
                    <a:pt x="1404902" y="3000376"/>
                  </a:lnTo>
                  <a:lnTo>
                    <a:pt x="1357093" y="2996572"/>
                  </a:lnTo>
                  <a:lnTo>
                    <a:pt x="1309716" y="2991288"/>
                  </a:lnTo>
                  <a:lnTo>
                    <a:pt x="1262795" y="2984546"/>
                  </a:lnTo>
                  <a:lnTo>
                    <a:pt x="1216353" y="2976369"/>
                  </a:lnTo>
                  <a:lnTo>
                    <a:pt x="1170414" y="2966781"/>
                  </a:lnTo>
                  <a:lnTo>
                    <a:pt x="1124999" y="2955806"/>
                  </a:lnTo>
                  <a:lnTo>
                    <a:pt x="1080134" y="2943466"/>
                  </a:lnTo>
                  <a:lnTo>
                    <a:pt x="1035840" y="2929785"/>
                  </a:lnTo>
                  <a:lnTo>
                    <a:pt x="992142" y="2914786"/>
                  </a:lnTo>
                  <a:lnTo>
                    <a:pt x="949063" y="2898493"/>
                  </a:lnTo>
                  <a:lnTo>
                    <a:pt x="906626" y="2880928"/>
                  </a:lnTo>
                  <a:lnTo>
                    <a:pt x="864854" y="2862116"/>
                  </a:lnTo>
                  <a:lnTo>
                    <a:pt x="823770" y="2842078"/>
                  </a:lnTo>
                  <a:lnTo>
                    <a:pt x="783399" y="2820840"/>
                  </a:lnTo>
                  <a:lnTo>
                    <a:pt x="743763" y="2798423"/>
                  </a:lnTo>
                  <a:lnTo>
                    <a:pt x="704885" y="2774852"/>
                  </a:lnTo>
                  <a:lnTo>
                    <a:pt x="666790" y="2750149"/>
                  </a:lnTo>
                  <a:lnTo>
                    <a:pt x="629499" y="2724338"/>
                  </a:lnTo>
                  <a:lnTo>
                    <a:pt x="593037" y="2697442"/>
                  </a:lnTo>
                  <a:lnTo>
                    <a:pt x="557426" y="2669485"/>
                  </a:lnTo>
                  <a:lnTo>
                    <a:pt x="522691" y="2640489"/>
                  </a:lnTo>
                  <a:lnTo>
                    <a:pt x="488854" y="2610479"/>
                  </a:lnTo>
                  <a:lnTo>
                    <a:pt x="455939" y="2579477"/>
                  </a:lnTo>
                  <a:lnTo>
                    <a:pt x="423969" y="2547507"/>
                  </a:lnTo>
                  <a:lnTo>
                    <a:pt x="392967" y="2514592"/>
                  </a:lnTo>
                  <a:lnTo>
                    <a:pt x="362957" y="2480755"/>
                  </a:lnTo>
                  <a:lnTo>
                    <a:pt x="333961" y="2446019"/>
                  </a:lnTo>
                  <a:lnTo>
                    <a:pt x="306004" y="2410409"/>
                  </a:lnTo>
                  <a:lnTo>
                    <a:pt x="279108" y="2373947"/>
                  </a:lnTo>
                  <a:lnTo>
                    <a:pt x="253297" y="2336656"/>
                  </a:lnTo>
                  <a:lnTo>
                    <a:pt x="228594" y="2298561"/>
                  </a:lnTo>
                  <a:lnTo>
                    <a:pt x="205023" y="2259683"/>
                  </a:lnTo>
                  <a:lnTo>
                    <a:pt x="182606" y="2220047"/>
                  </a:lnTo>
                  <a:lnTo>
                    <a:pt x="161368" y="2179676"/>
                  </a:lnTo>
                  <a:lnTo>
                    <a:pt x="141330" y="2138592"/>
                  </a:lnTo>
                  <a:lnTo>
                    <a:pt x="122518" y="2096820"/>
                  </a:lnTo>
                  <a:lnTo>
                    <a:pt x="104953" y="2054383"/>
                  </a:lnTo>
                  <a:lnTo>
                    <a:pt x="88660" y="2011304"/>
                  </a:lnTo>
                  <a:lnTo>
                    <a:pt x="73661" y="1967606"/>
                  </a:lnTo>
                  <a:lnTo>
                    <a:pt x="59980" y="1923312"/>
                  </a:lnTo>
                  <a:lnTo>
                    <a:pt x="47640" y="1878447"/>
                  </a:lnTo>
                  <a:lnTo>
                    <a:pt x="36664" y="1833032"/>
                  </a:lnTo>
                  <a:lnTo>
                    <a:pt x="27077" y="1787093"/>
                  </a:lnTo>
                  <a:lnTo>
                    <a:pt x="18900" y="1740650"/>
                  </a:lnTo>
                  <a:lnTo>
                    <a:pt x="12158" y="1693730"/>
                  </a:lnTo>
                  <a:lnTo>
                    <a:pt x="6874" y="1646353"/>
                  </a:lnTo>
                  <a:lnTo>
                    <a:pt x="3070" y="1598544"/>
                  </a:lnTo>
                  <a:lnTo>
                    <a:pt x="771" y="1550326"/>
                  </a:lnTo>
                  <a:lnTo>
                    <a:pt x="0" y="1501723"/>
                  </a:lnTo>
                  <a:lnTo>
                    <a:pt x="771" y="1453120"/>
                  </a:lnTo>
                  <a:lnTo>
                    <a:pt x="3070" y="1404902"/>
                  </a:lnTo>
                  <a:lnTo>
                    <a:pt x="6874" y="1357093"/>
                  </a:lnTo>
                  <a:lnTo>
                    <a:pt x="12158" y="1309716"/>
                  </a:lnTo>
                  <a:lnTo>
                    <a:pt x="18900" y="1262795"/>
                  </a:lnTo>
                  <a:lnTo>
                    <a:pt x="27077" y="1216353"/>
                  </a:lnTo>
                  <a:lnTo>
                    <a:pt x="36664" y="1170414"/>
                  </a:lnTo>
                  <a:lnTo>
                    <a:pt x="47640" y="1124999"/>
                  </a:lnTo>
                  <a:lnTo>
                    <a:pt x="59980" y="1080134"/>
                  </a:lnTo>
                  <a:lnTo>
                    <a:pt x="73661" y="1035840"/>
                  </a:lnTo>
                  <a:lnTo>
                    <a:pt x="88660" y="992142"/>
                  </a:lnTo>
                  <a:lnTo>
                    <a:pt x="104953" y="949063"/>
                  </a:lnTo>
                  <a:lnTo>
                    <a:pt x="122518" y="906626"/>
                  </a:lnTo>
                  <a:lnTo>
                    <a:pt x="141330" y="864854"/>
                  </a:lnTo>
                  <a:lnTo>
                    <a:pt x="161368" y="823770"/>
                  </a:lnTo>
                  <a:lnTo>
                    <a:pt x="182606" y="783399"/>
                  </a:lnTo>
                  <a:lnTo>
                    <a:pt x="205023" y="743763"/>
                  </a:lnTo>
                  <a:lnTo>
                    <a:pt x="228594" y="704885"/>
                  </a:lnTo>
                  <a:lnTo>
                    <a:pt x="253297" y="666790"/>
                  </a:lnTo>
                  <a:lnTo>
                    <a:pt x="279108" y="629499"/>
                  </a:lnTo>
                  <a:lnTo>
                    <a:pt x="306004" y="593037"/>
                  </a:lnTo>
                  <a:lnTo>
                    <a:pt x="333961" y="557426"/>
                  </a:lnTo>
                  <a:lnTo>
                    <a:pt x="362957" y="522691"/>
                  </a:lnTo>
                  <a:lnTo>
                    <a:pt x="392967" y="488854"/>
                  </a:lnTo>
                  <a:lnTo>
                    <a:pt x="423969" y="455939"/>
                  </a:lnTo>
                  <a:lnTo>
                    <a:pt x="455939" y="423969"/>
                  </a:lnTo>
                  <a:lnTo>
                    <a:pt x="488854" y="392967"/>
                  </a:lnTo>
                  <a:lnTo>
                    <a:pt x="522691" y="362957"/>
                  </a:lnTo>
                  <a:lnTo>
                    <a:pt x="557426" y="333961"/>
                  </a:lnTo>
                  <a:lnTo>
                    <a:pt x="593037" y="306004"/>
                  </a:lnTo>
                  <a:lnTo>
                    <a:pt x="629499" y="279108"/>
                  </a:lnTo>
                  <a:lnTo>
                    <a:pt x="666790" y="253297"/>
                  </a:lnTo>
                  <a:lnTo>
                    <a:pt x="704885" y="228594"/>
                  </a:lnTo>
                  <a:lnTo>
                    <a:pt x="743763" y="205023"/>
                  </a:lnTo>
                  <a:lnTo>
                    <a:pt x="783399" y="182606"/>
                  </a:lnTo>
                  <a:lnTo>
                    <a:pt x="823770" y="161368"/>
                  </a:lnTo>
                  <a:lnTo>
                    <a:pt x="864854" y="141330"/>
                  </a:lnTo>
                  <a:lnTo>
                    <a:pt x="906626" y="122518"/>
                  </a:lnTo>
                  <a:lnTo>
                    <a:pt x="949063" y="104953"/>
                  </a:lnTo>
                  <a:lnTo>
                    <a:pt x="992142" y="88660"/>
                  </a:lnTo>
                  <a:lnTo>
                    <a:pt x="1035840" y="73661"/>
                  </a:lnTo>
                  <a:lnTo>
                    <a:pt x="1080134" y="59980"/>
                  </a:lnTo>
                  <a:lnTo>
                    <a:pt x="1124999" y="47640"/>
                  </a:lnTo>
                  <a:lnTo>
                    <a:pt x="1170414" y="36664"/>
                  </a:lnTo>
                  <a:lnTo>
                    <a:pt x="1216353" y="27077"/>
                  </a:lnTo>
                  <a:lnTo>
                    <a:pt x="1262795" y="18900"/>
                  </a:lnTo>
                  <a:lnTo>
                    <a:pt x="1309716" y="12158"/>
                  </a:lnTo>
                  <a:lnTo>
                    <a:pt x="1357093" y="6874"/>
                  </a:lnTo>
                  <a:lnTo>
                    <a:pt x="1404902" y="3070"/>
                  </a:lnTo>
                  <a:lnTo>
                    <a:pt x="1453120" y="771"/>
                  </a:lnTo>
                  <a:lnTo>
                    <a:pt x="1501723" y="0"/>
                  </a:lnTo>
                  <a:lnTo>
                    <a:pt x="1550327" y="771"/>
                  </a:lnTo>
                  <a:lnTo>
                    <a:pt x="1598545" y="3070"/>
                  </a:lnTo>
                  <a:lnTo>
                    <a:pt x="1646356" y="6874"/>
                  </a:lnTo>
                  <a:lnTo>
                    <a:pt x="1693734" y="12158"/>
                  </a:lnTo>
                  <a:lnTo>
                    <a:pt x="1740657" y="18900"/>
                  </a:lnTo>
                  <a:lnTo>
                    <a:pt x="1787102" y="27077"/>
                  </a:lnTo>
                  <a:lnTo>
                    <a:pt x="1833045" y="36664"/>
                  </a:lnTo>
                  <a:lnTo>
                    <a:pt x="1878463" y="47640"/>
                  </a:lnTo>
                  <a:lnTo>
                    <a:pt x="1923333" y="59980"/>
                  </a:lnTo>
                  <a:lnTo>
                    <a:pt x="1967630" y="73661"/>
                  </a:lnTo>
                  <a:lnTo>
                    <a:pt x="2011333" y="88660"/>
                  </a:lnTo>
                  <a:lnTo>
                    <a:pt x="2054417" y="104953"/>
                  </a:lnTo>
                  <a:lnTo>
                    <a:pt x="2096859" y="122518"/>
                  </a:lnTo>
                  <a:lnTo>
                    <a:pt x="2138636" y="141330"/>
                  </a:lnTo>
                  <a:lnTo>
                    <a:pt x="2179724" y="161368"/>
                  </a:lnTo>
                  <a:lnTo>
                    <a:pt x="2220101" y="182606"/>
                  </a:lnTo>
                  <a:lnTo>
                    <a:pt x="2259742" y="205023"/>
                  </a:lnTo>
                  <a:lnTo>
                    <a:pt x="2298625" y="228594"/>
                  </a:lnTo>
                  <a:lnTo>
                    <a:pt x="2336726" y="253297"/>
                  </a:lnTo>
                  <a:lnTo>
                    <a:pt x="2374021" y="279108"/>
                  </a:lnTo>
                  <a:lnTo>
                    <a:pt x="2410488" y="306004"/>
                  </a:lnTo>
                  <a:lnTo>
                    <a:pt x="2446103" y="333961"/>
                  </a:lnTo>
                  <a:lnTo>
                    <a:pt x="2480843" y="362957"/>
                  </a:lnTo>
                  <a:lnTo>
                    <a:pt x="2514685" y="392967"/>
                  </a:lnTo>
                  <a:lnTo>
                    <a:pt x="2547604" y="423969"/>
                  </a:lnTo>
                  <a:lnTo>
                    <a:pt x="2579578" y="455939"/>
                  </a:lnTo>
                  <a:lnTo>
                    <a:pt x="2610584" y="488854"/>
                  </a:lnTo>
                  <a:lnTo>
                    <a:pt x="2640597" y="522691"/>
                  </a:lnTo>
                  <a:lnTo>
                    <a:pt x="2669596" y="557426"/>
                  </a:lnTo>
                  <a:lnTo>
                    <a:pt x="2697555" y="593037"/>
                  </a:lnTo>
                  <a:lnTo>
                    <a:pt x="2724453" y="629499"/>
                  </a:lnTo>
                  <a:lnTo>
                    <a:pt x="2750265" y="666790"/>
                  </a:lnTo>
                  <a:lnTo>
                    <a:pt x="2774969" y="704885"/>
                  </a:lnTo>
                  <a:lnTo>
                    <a:pt x="2798541" y="743763"/>
                  </a:lnTo>
                  <a:lnTo>
                    <a:pt x="2820957" y="783399"/>
                  </a:lnTo>
                  <a:lnTo>
                    <a:pt x="2842195" y="823770"/>
                  </a:lnTo>
                  <a:lnTo>
                    <a:pt x="2862230" y="864854"/>
                  </a:lnTo>
                  <a:lnTo>
                    <a:pt x="2881041" y="906626"/>
                  </a:lnTo>
                  <a:lnTo>
                    <a:pt x="2898602" y="949063"/>
                  </a:lnTo>
                  <a:lnTo>
                    <a:pt x="2914892" y="992142"/>
                  </a:lnTo>
                  <a:lnTo>
                    <a:pt x="2929886" y="1035840"/>
                  </a:lnTo>
                  <a:lnTo>
                    <a:pt x="2943561" y="1080134"/>
                  </a:lnTo>
                  <a:lnTo>
                    <a:pt x="2955895" y="1124999"/>
                  </a:lnTo>
                  <a:lnTo>
                    <a:pt x="2966863" y="1170414"/>
                  </a:lnTo>
                  <a:lnTo>
                    <a:pt x="2976442" y="1216353"/>
                  </a:lnTo>
                  <a:lnTo>
                    <a:pt x="2984609" y="1262795"/>
                  </a:lnTo>
                  <a:lnTo>
                    <a:pt x="2991341" y="1309716"/>
                  </a:lnTo>
                  <a:lnTo>
                    <a:pt x="2996614" y="1357093"/>
                  </a:lnTo>
                  <a:lnTo>
                    <a:pt x="3000404" y="1404902"/>
                  </a:lnTo>
                  <a:lnTo>
                    <a:pt x="3002690" y="1453120"/>
                  </a:lnTo>
                  <a:lnTo>
                    <a:pt x="3003446" y="1501723"/>
                  </a:lnTo>
                  <a:lnTo>
                    <a:pt x="3003446" y="3003446"/>
                  </a:lnTo>
                  <a:close/>
                </a:path>
              </a:pathLst>
            </a:custGeom>
            <a:solidFill>
              <a:srgbClr val="215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422088" y="2188583"/>
              <a:ext cx="2791460" cy="2957195"/>
            </a:xfrm>
            <a:custGeom>
              <a:avLst/>
              <a:gdLst/>
              <a:ahLst/>
              <a:cxnLst/>
              <a:rect l="l" t="t" r="r" b="b"/>
              <a:pathLst>
                <a:path w="2791459" h="2957195">
                  <a:moveTo>
                    <a:pt x="2677322" y="56510"/>
                  </a:moveTo>
                  <a:lnTo>
                    <a:pt x="2681800" y="34636"/>
                  </a:lnTo>
                  <a:lnTo>
                    <a:pt x="2693968" y="16660"/>
                  </a:lnTo>
                  <a:lnTo>
                    <a:pt x="2711930" y="4482"/>
                  </a:lnTo>
                  <a:lnTo>
                    <a:pt x="2733787" y="0"/>
                  </a:lnTo>
                  <a:lnTo>
                    <a:pt x="2755644" y="4482"/>
                  </a:lnTo>
                  <a:lnTo>
                    <a:pt x="2773606" y="16660"/>
                  </a:lnTo>
                  <a:lnTo>
                    <a:pt x="2785775" y="34636"/>
                  </a:lnTo>
                  <a:lnTo>
                    <a:pt x="2790253" y="56510"/>
                  </a:lnTo>
                  <a:lnTo>
                    <a:pt x="2785775" y="78834"/>
                  </a:lnTo>
                  <a:lnTo>
                    <a:pt x="2773606" y="96760"/>
                  </a:lnTo>
                  <a:lnTo>
                    <a:pt x="2755644" y="108688"/>
                  </a:lnTo>
                  <a:lnTo>
                    <a:pt x="2733787" y="113020"/>
                  </a:lnTo>
                  <a:lnTo>
                    <a:pt x="2711930" y="108538"/>
                  </a:lnTo>
                  <a:lnTo>
                    <a:pt x="2693968" y="96360"/>
                  </a:lnTo>
                  <a:lnTo>
                    <a:pt x="2681800" y="78384"/>
                  </a:lnTo>
                  <a:lnTo>
                    <a:pt x="2677322" y="56510"/>
                  </a:lnTo>
                  <a:close/>
                </a:path>
                <a:path w="2791459" h="2957195">
                  <a:moveTo>
                    <a:pt x="2678387" y="767681"/>
                  </a:moveTo>
                  <a:lnTo>
                    <a:pt x="2682865" y="745807"/>
                  </a:lnTo>
                  <a:lnTo>
                    <a:pt x="2695034" y="727831"/>
                  </a:lnTo>
                  <a:lnTo>
                    <a:pt x="2712995" y="715652"/>
                  </a:lnTo>
                  <a:lnTo>
                    <a:pt x="2734853" y="711171"/>
                  </a:lnTo>
                  <a:lnTo>
                    <a:pt x="2756710" y="715652"/>
                  </a:lnTo>
                  <a:lnTo>
                    <a:pt x="2774671" y="727831"/>
                  </a:lnTo>
                  <a:lnTo>
                    <a:pt x="2786840" y="745807"/>
                  </a:lnTo>
                  <a:lnTo>
                    <a:pt x="2791318" y="767681"/>
                  </a:lnTo>
                  <a:lnTo>
                    <a:pt x="2786840" y="789555"/>
                  </a:lnTo>
                  <a:lnTo>
                    <a:pt x="2774671" y="807531"/>
                  </a:lnTo>
                  <a:lnTo>
                    <a:pt x="2756710" y="819709"/>
                  </a:lnTo>
                  <a:lnTo>
                    <a:pt x="2734853" y="824191"/>
                  </a:lnTo>
                  <a:lnTo>
                    <a:pt x="2712995" y="819709"/>
                  </a:lnTo>
                  <a:lnTo>
                    <a:pt x="2695034" y="807531"/>
                  </a:lnTo>
                  <a:lnTo>
                    <a:pt x="2682865" y="789555"/>
                  </a:lnTo>
                  <a:lnTo>
                    <a:pt x="2678387" y="767681"/>
                  </a:lnTo>
                  <a:close/>
                </a:path>
                <a:path w="2791459" h="2957195">
                  <a:moveTo>
                    <a:pt x="2678387" y="1477786"/>
                  </a:moveTo>
                  <a:lnTo>
                    <a:pt x="2682865" y="1455911"/>
                  </a:lnTo>
                  <a:lnTo>
                    <a:pt x="2695034" y="1437935"/>
                  </a:lnTo>
                  <a:lnTo>
                    <a:pt x="2712995" y="1425757"/>
                  </a:lnTo>
                  <a:lnTo>
                    <a:pt x="2734853" y="1421276"/>
                  </a:lnTo>
                  <a:lnTo>
                    <a:pt x="2756710" y="1425757"/>
                  </a:lnTo>
                  <a:lnTo>
                    <a:pt x="2774671" y="1437936"/>
                  </a:lnTo>
                  <a:lnTo>
                    <a:pt x="2786840" y="1455911"/>
                  </a:lnTo>
                  <a:lnTo>
                    <a:pt x="2791318" y="1477786"/>
                  </a:lnTo>
                  <a:lnTo>
                    <a:pt x="2786840" y="1500110"/>
                  </a:lnTo>
                  <a:lnTo>
                    <a:pt x="2774671" y="1518036"/>
                  </a:lnTo>
                  <a:lnTo>
                    <a:pt x="2756710" y="1529964"/>
                  </a:lnTo>
                  <a:lnTo>
                    <a:pt x="2734853" y="1534296"/>
                  </a:lnTo>
                  <a:lnTo>
                    <a:pt x="2712995" y="1529814"/>
                  </a:lnTo>
                  <a:lnTo>
                    <a:pt x="2695034" y="1517636"/>
                  </a:lnTo>
                  <a:lnTo>
                    <a:pt x="2682865" y="1499660"/>
                  </a:lnTo>
                  <a:lnTo>
                    <a:pt x="2678387" y="1477786"/>
                  </a:lnTo>
                  <a:close/>
                </a:path>
                <a:path w="2791459" h="2957195">
                  <a:moveTo>
                    <a:pt x="2678387" y="2188957"/>
                  </a:moveTo>
                  <a:lnTo>
                    <a:pt x="2682865" y="2167082"/>
                  </a:lnTo>
                  <a:lnTo>
                    <a:pt x="2695034" y="2149106"/>
                  </a:lnTo>
                  <a:lnTo>
                    <a:pt x="2712995" y="2136928"/>
                  </a:lnTo>
                  <a:lnTo>
                    <a:pt x="2734853" y="2132447"/>
                  </a:lnTo>
                  <a:lnTo>
                    <a:pt x="2756710" y="2136928"/>
                  </a:lnTo>
                  <a:lnTo>
                    <a:pt x="2774671" y="2149107"/>
                  </a:lnTo>
                  <a:lnTo>
                    <a:pt x="2786840" y="2167082"/>
                  </a:lnTo>
                  <a:lnTo>
                    <a:pt x="2791318" y="2188957"/>
                  </a:lnTo>
                  <a:lnTo>
                    <a:pt x="2786840" y="2210831"/>
                  </a:lnTo>
                  <a:lnTo>
                    <a:pt x="2774671" y="2228807"/>
                  </a:lnTo>
                  <a:lnTo>
                    <a:pt x="2756710" y="2240985"/>
                  </a:lnTo>
                  <a:lnTo>
                    <a:pt x="2734853" y="2245466"/>
                  </a:lnTo>
                  <a:lnTo>
                    <a:pt x="2712995" y="2240985"/>
                  </a:lnTo>
                  <a:lnTo>
                    <a:pt x="2695034" y="2228807"/>
                  </a:lnTo>
                  <a:lnTo>
                    <a:pt x="2682865" y="2210831"/>
                  </a:lnTo>
                  <a:lnTo>
                    <a:pt x="2678387" y="2188957"/>
                  </a:lnTo>
                  <a:close/>
                </a:path>
                <a:path w="2791459" h="2957195">
                  <a:moveTo>
                    <a:pt x="2677322" y="2899061"/>
                  </a:moveTo>
                  <a:lnTo>
                    <a:pt x="2681800" y="2877187"/>
                  </a:lnTo>
                  <a:lnTo>
                    <a:pt x="2693968" y="2859211"/>
                  </a:lnTo>
                  <a:lnTo>
                    <a:pt x="2711930" y="2847033"/>
                  </a:lnTo>
                  <a:lnTo>
                    <a:pt x="2733787" y="2842552"/>
                  </a:lnTo>
                  <a:lnTo>
                    <a:pt x="2755644" y="2847033"/>
                  </a:lnTo>
                  <a:lnTo>
                    <a:pt x="2773606" y="2859211"/>
                  </a:lnTo>
                  <a:lnTo>
                    <a:pt x="2785775" y="2877187"/>
                  </a:lnTo>
                  <a:lnTo>
                    <a:pt x="2790253" y="2899061"/>
                  </a:lnTo>
                  <a:lnTo>
                    <a:pt x="2785775" y="2920935"/>
                  </a:lnTo>
                  <a:lnTo>
                    <a:pt x="2773606" y="2938911"/>
                  </a:lnTo>
                  <a:lnTo>
                    <a:pt x="2755644" y="2951090"/>
                  </a:lnTo>
                  <a:lnTo>
                    <a:pt x="2733787" y="2955571"/>
                  </a:lnTo>
                  <a:lnTo>
                    <a:pt x="2711930" y="2951090"/>
                  </a:lnTo>
                  <a:lnTo>
                    <a:pt x="2693968" y="2938911"/>
                  </a:lnTo>
                  <a:lnTo>
                    <a:pt x="2681800" y="2920935"/>
                  </a:lnTo>
                  <a:lnTo>
                    <a:pt x="2677322" y="2899061"/>
                  </a:lnTo>
                  <a:close/>
                </a:path>
                <a:path w="2791459" h="2957195">
                  <a:moveTo>
                    <a:pt x="2136104" y="56510"/>
                  </a:moveTo>
                  <a:close/>
                </a:path>
                <a:path w="2791459" h="2957195">
                  <a:moveTo>
                    <a:pt x="2023173" y="56510"/>
                  </a:moveTo>
                  <a:lnTo>
                    <a:pt x="2027651" y="34635"/>
                  </a:lnTo>
                  <a:lnTo>
                    <a:pt x="2039819" y="16660"/>
                  </a:lnTo>
                  <a:lnTo>
                    <a:pt x="2057781" y="4481"/>
                  </a:lnTo>
                  <a:lnTo>
                    <a:pt x="2079638" y="0"/>
                  </a:lnTo>
                  <a:lnTo>
                    <a:pt x="2101496" y="4481"/>
                  </a:lnTo>
                  <a:lnTo>
                    <a:pt x="2119457" y="16660"/>
                  </a:lnTo>
                  <a:lnTo>
                    <a:pt x="2131626" y="34635"/>
                  </a:lnTo>
                  <a:lnTo>
                    <a:pt x="2136104" y="56510"/>
                  </a:lnTo>
                  <a:lnTo>
                    <a:pt x="2131626" y="78984"/>
                  </a:lnTo>
                  <a:lnTo>
                    <a:pt x="2119457" y="97159"/>
                  </a:lnTo>
                  <a:lnTo>
                    <a:pt x="2101496" y="109138"/>
                  </a:lnTo>
                  <a:lnTo>
                    <a:pt x="2079638" y="113020"/>
                  </a:lnTo>
                  <a:lnTo>
                    <a:pt x="2057781" y="108538"/>
                  </a:lnTo>
                  <a:lnTo>
                    <a:pt x="2039819" y="96360"/>
                  </a:lnTo>
                  <a:lnTo>
                    <a:pt x="2027651" y="78384"/>
                  </a:lnTo>
                  <a:lnTo>
                    <a:pt x="2023173" y="56510"/>
                  </a:lnTo>
                  <a:close/>
                </a:path>
                <a:path w="2791459" h="2957195">
                  <a:moveTo>
                    <a:pt x="2023173" y="767681"/>
                  </a:moveTo>
                  <a:lnTo>
                    <a:pt x="2027651" y="745806"/>
                  </a:lnTo>
                  <a:lnTo>
                    <a:pt x="2039819" y="727831"/>
                  </a:lnTo>
                  <a:lnTo>
                    <a:pt x="2057781" y="715652"/>
                  </a:lnTo>
                  <a:lnTo>
                    <a:pt x="2079638" y="711171"/>
                  </a:lnTo>
                  <a:lnTo>
                    <a:pt x="2101496" y="715652"/>
                  </a:lnTo>
                  <a:lnTo>
                    <a:pt x="2119457" y="727831"/>
                  </a:lnTo>
                  <a:lnTo>
                    <a:pt x="2131626" y="745806"/>
                  </a:lnTo>
                  <a:lnTo>
                    <a:pt x="2136104" y="767681"/>
                  </a:lnTo>
                  <a:lnTo>
                    <a:pt x="2131626" y="789555"/>
                  </a:lnTo>
                  <a:lnTo>
                    <a:pt x="2119457" y="807531"/>
                  </a:lnTo>
                  <a:lnTo>
                    <a:pt x="2101496" y="819709"/>
                  </a:lnTo>
                  <a:lnTo>
                    <a:pt x="2079638" y="824191"/>
                  </a:lnTo>
                  <a:lnTo>
                    <a:pt x="2057781" y="819709"/>
                  </a:lnTo>
                  <a:lnTo>
                    <a:pt x="2039819" y="807531"/>
                  </a:lnTo>
                  <a:lnTo>
                    <a:pt x="2027651" y="789555"/>
                  </a:lnTo>
                  <a:lnTo>
                    <a:pt x="2023173" y="767681"/>
                  </a:lnTo>
                  <a:close/>
                </a:path>
                <a:path w="2791459" h="2957195">
                  <a:moveTo>
                    <a:pt x="2023173" y="1477785"/>
                  </a:moveTo>
                  <a:lnTo>
                    <a:pt x="2027651" y="1455911"/>
                  </a:lnTo>
                  <a:lnTo>
                    <a:pt x="2039819" y="1437935"/>
                  </a:lnTo>
                  <a:lnTo>
                    <a:pt x="2057781" y="1425757"/>
                  </a:lnTo>
                  <a:lnTo>
                    <a:pt x="2079638" y="1421275"/>
                  </a:lnTo>
                  <a:lnTo>
                    <a:pt x="2101496" y="1425757"/>
                  </a:lnTo>
                  <a:lnTo>
                    <a:pt x="2119457" y="1437935"/>
                  </a:lnTo>
                  <a:lnTo>
                    <a:pt x="2131626" y="1455911"/>
                  </a:lnTo>
                  <a:lnTo>
                    <a:pt x="2136104" y="1477785"/>
                  </a:lnTo>
                  <a:lnTo>
                    <a:pt x="2131626" y="1500259"/>
                  </a:lnTo>
                  <a:lnTo>
                    <a:pt x="2119457" y="1518435"/>
                  </a:lnTo>
                  <a:lnTo>
                    <a:pt x="2101496" y="1530413"/>
                  </a:lnTo>
                  <a:lnTo>
                    <a:pt x="2079638" y="1534295"/>
                  </a:lnTo>
                  <a:lnTo>
                    <a:pt x="2057781" y="1529814"/>
                  </a:lnTo>
                  <a:lnTo>
                    <a:pt x="2039819" y="1517635"/>
                  </a:lnTo>
                  <a:lnTo>
                    <a:pt x="2027651" y="1499660"/>
                  </a:lnTo>
                  <a:lnTo>
                    <a:pt x="2023173" y="1477785"/>
                  </a:lnTo>
                  <a:close/>
                </a:path>
                <a:path w="2791459" h="2957195">
                  <a:moveTo>
                    <a:pt x="2023173" y="2188956"/>
                  </a:moveTo>
                  <a:lnTo>
                    <a:pt x="2027651" y="2167082"/>
                  </a:lnTo>
                  <a:lnTo>
                    <a:pt x="2039819" y="2149106"/>
                  </a:lnTo>
                  <a:lnTo>
                    <a:pt x="2057781" y="2136928"/>
                  </a:lnTo>
                  <a:lnTo>
                    <a:pt x="2079638" y="2132446"/>
                  </a:lnTo>
                  <a:lnTo>
                    <a:pt x="2101496" y="2136928"/>
                  </a:lnTo>
                  <a:lnTo>
                    <a:pt x="2119457" y="2149106"/>
                  </a:lnTo>
                  <a:lnTo>
                    <a:pt x="2131626" y="2167082"/>
                  </a:lnTo>
                  <a:lnTo>
                    <a:pt x="2136104" y="2188956"/>
                  </a:lnTo>
                  <a:lnTo>
                    <a:pt x="2131626" y="2211280"/>
                  </a:lnTo>
                  <a:lnTo>
                    <a:pt x="2119457" y="2229206"/>
                  </a:lnTo>
                  <a:lnTo>
                    <a:pt x="2101496" y="2241135"/>
                  </a:lnTo>
                  <a:lnTo>
                    <a:pt x="2079638" y="2245466"/>
                  </a:lnTo>
                  <a:lnTo>
                    <a:pt x="2057781" y="2240985"/>
                  </a:lnTo>
                  <a:lnTo>
                    <a:pt x="2039819" y="2228806"/>
                  </a:lnTo>
                  <a:lnTo>
                    <a:pt x="2027651" y="2210831"/>
                  </a:lnTo>
                  <a:lnTo>
                    <a:pt x="2023173" y="2188956"/>
                  </a:lnTo>
                  <a:close/>
                </a:path>
                <a:path w="2791459" h="2957195">
                  <a:moveTo>
                    <a:pt x="2023173" y="2900127"/>
                  </a:moveTo>
                  <a:lnTo>
                    <a:pt x="2027651" y="2878253"/>
                  </a:lnTo>
                  <a:lnTo>
                    <a:pt x="2039819" y="2860277"/>
                  </a:lnTo>
                  <a:lnTo>
                    <a:pt x="2057781" y="2848099"/>
                  </a:lnTo>
                  <a:lnTo>
                    <a:pt x="2079638" y="2843618"/>
                  </a:lnTo>
                  <a:lnTo>
                    <a:pt x="2101496" y="2848099"/>
                  </a:lnTo>
                  <a:lnTo>
                    <a:pt x="2119457" y="2860277"/>
                  </a:lnTo>
                  <a:lnTo>
                    <a:pt x="2131626" y="2878253"/>
                  </a:lnTo>
                  <a:lnTo>
                    <a:pt x="2136104" y="2900127"/>
                  </a:lnTo>
                  <a:lnTo>
                    <a:pt x="2131626" y="2922001"/>
                  </a:lnTo>
                  <a:lnTo>
                    <a:pt x="2119457" y="2939977"/>
                  </a:lnTo>
                  <a:lnTo>
                    <a:pt x="2101496" y="2952156"/>
                  </a:lnTo>
                  <a:lnTo>
                    <a:pt x="2079638" y="2956637"/>
                  </a:lnTo>
                  <a:lnTo>
                    <a:pt x="2057781" y="2952156"/>
                  </a:lnTo>
                  <a:lnTo>
                    <a:pt x="2039819" y="2939977"/>
                  </a:lnTo>
                  <a:lnTo>
                    <a:pt x="2027651" y="2922001"/>
                  </a:lnTo>
                  <a:lnTo>
                    <a:pt x="2023173" y="2900127"/>
                  </a:lnTo>
                  <a:close/>
                </a:path>
                <a:path w="2791459" h="2957195">
                  <a:moveTo>
                    <a:pt x="1461713" y="56509"/>
                  </a:moveTo>
                  <a:close/>
                </a:path>
                <a:path w="2791459" h="2957195">
                  <a:moveTo>
                    <a:pt x="1348782" y="56509"/>
                  </a:moveTo>
                  <a:lnTo>
                    <a:pt x="1353260" y="34635"/>
                  </a:lnTo>
                  <a:lnTo>
                    <a:pt x="1365428" y="16659"/>
                  </a:lnTo>
                  <a:lnTo>
                    <a:pt x="1383390" y="4481"/>
                  </a:lnTo>
                  <a:lnTo>
                    <a:pt x="1405247" y="0"/>
                  </a:lnTo>
                  <a:lnTo>
                    <a:pt x="1427104" y="4481"/>
                  </a:lnTo>
                  <a:lnTo>
                    <a:pt x="1445066" y="16659"/>
                  </a:lnTo>
                  <a:lnTo>
                    <a:pt x="1457235" y="34635"/>
                  </a:lnTo>
                  <a:lnTo>
                    <a:pt x="1461713" y="56509"/>
                  </a:lnTo>
                  <a:lnTo>
                    <a:pt x="1457235" y="78983"/>
                  </a:lnTo>
                  <a:lnTo>
                    <a:pt x="1445066" y="97159"/>
                  </a:lnTo>
                  <a:lnTo>
                    <a:pt x="1427104" y="109137"/>
                  </a:lnTo>
                  <a:lnTo>
                    <a:pt x="1405247" y="113019"/>
                  </a:lnTo>
                  <a:lnTo>
                    <a:pt x="1383390" y="108538"/>
                  </a:lnTo>
                  <a:lnTo>
                    <a:pt x="1365428" y="96359"/>
                  </a:lnTo>
                  <a:lnTo>
                    <a:pt x="1353260" y="78384"/>
                  </a:lnTo>
                  <a:lnTo>
                    <a:pt x="1348782" y="56509"/>
                  </a:lnTo>
                  <a:close/>
                </a:path>
                <a:path w="2791459" h="2957195">
                  <a:moveTo>
                    <a:pt x="1348782" y="767680"/>
                  </a:moveTo>
                  <a:lnTo>
                    <a:pt x="1353260" y="745806"/>
                  </a:lnTo>
                  <a:lnTo>
                    <a:pt x="1365428" y="727830"/>
                  </a:lnTo>
                  <a:lnTo>
                    <a:pt x="1383390" y="715652"/>
                  </a:lnTo>
                  <a:lnTo>
                    <a:pt x="1405247" y="711170"/>
                  </a:lnTo>
                  <a:lnTo>
                    <a:pt x="1427104" y="715652"/>
                  </a:lnTo>
                  <a:lnTo>
                    <a:pt x="1445066" y="727830"/>
                  </a:lnTo>
                  <a:lnTo>
                    <a:pt x="1457235" y="745806"/>
                  </a:lnTo>
                  <a:lnTo>
                    <a:pt x="1461713" y="767680"/>
                  </a:lnTo>
                  <a:lnTo>
                    <a:pt x="1457235" y="789555"/>
                  </a:lnTo>
                  <a:lnTo>
                    <a:pt x="1445066" y="807530"/>
                  </a:lnTo>
                  <a:lnTo>
                    <a:pt x="1427104" y="819709"/>
                  </a:lnTo>
                  <a:lnTo>
                    <a:pt x="1405247" y="824190"/>
                  </a:lnTo>
                  <a:lnTo>
                    <a:pt x="1383390" y="819709"/>
                  </a:lnTo>
                  <a:lnTo>
                    <a:pt x="1365428" y="807530"/>
                  </a:lnTo>
                  <a:lnTo>
                    <a:pt x="1353260" y="789555"/>
                  </a:lnTo>
                  <a:lnTo>
                    <a:pt x="1348782" y="767680"/>
                  </a:lnTo>
                  <a:close/>
                </a:path>
                <a:path w="2791459" h="2957195">
                  <a:moveTo>
                    <a:pt x="1348782" y="1478851"/>
                  </a:moveTo>
                  <a:lnTo>
                    <a:pt x="1353260" y="1456977"/>
                  </a:lnTo>
                  <a:lnTo>
                    <a:pt x="1365428" y="1439001"/>
                  </a:lnTo>
                  <a:lnTo>
                    <a:pt x="1383390" y="1426823"/>
                  </a:lnTo>
                  <a:lnTo>
                    <a:pt x="1405247" y="1422341"/>
                  </a:lnTo>
                  <a:lnTo>
                    <a:pt x="1427104" y="1426823"/>
                  </a:lnTo>
                  <a:lnTo>
                    <a:pt x="1445066" y="1439001"/>
                  </a:lnTo>
                  <a:lnTo>
                    <a:pt x="1457235" y="1456977"/>
                  </a:lnTo>
                  <a:lnTo>
                    <a:pt x="1461713" y="1478851"/>
                  </a:lnTo>
                  <a:lnTo>
                    <a:pt x="1457235" y="1500726"/>
                  </a:lnTo>
                  <a:lnTo>
                    <a:pt x="1445066" y="1518701"/>
                  </a:lnTo>
                  <a:lnTo>
                    <a:pt x="1427104" y="1530880"/>
                  </a:lnTo>
                  <a:lnTo>
                    <a:pt x="1405247" y="1535361"/>
                  </a:lnTo>
                  <a:lnTo>
                    <a:pt x="1383390" y="1530880"/>
                  </a:lnTo>
                  <a:lnTo>
                    <a:pt x="1365428" y="1518701"/>
                  </a:lnTo>
                  <a:lnTo>
                    <a:pt x="1353260" y="1500726"/>
                  </a:lnTo>
                  <a:lnTo>
                    <a:pt x="1348782" y="1478851"/>
                  </a:lnTo>
                  <a:close/>
                </a:path>
                <a:path w="2791459" h="2957195">
                  <a:moveTo>
                    <a:pt x="1348782" y="2188956"/>
                  </a:moveTo>
                  <a:lnTo>
                    <a:pt x="1353260" y="2167082"/>
                  </a:lnTo>
                  <a:lnTo>
                    <a:pt x="1365428" y="2149106"/>
                  </a:lnTo>
                  <a:lnTo>
                    <a:pt x="1383390" y="2136928"/>
                  </a:lnTo>
                  <a:lnTo>
                    <a:pt x="1405247" y="2132446"/>
                  </a:lnTo>
                  <a:lnTo>
                    <a:pt x="1427104" y="2136928"/>
                  </a:lnTo>
                  <a:lnTo>
                    <a:pt x="1445066" y="2149106"/>
                  </a:lnTo>
                  <a:lnTo>
                    <a:pt x="1457235" y="2167082"/>
                  </a:lnTo>
                  <a:lnTo>
                    <a:pt x="1461713" y="2188956"/>
                  </a:lnTo>
                  <a:lnTo>
                    <a:pt x="1457235" y="2211280"/>
                  </a:lnTo>
                  <a:lnTo>
                    <a:pt x="1445066" y="2229206"/>
                  </a:lnTo>
                  <a:lnTo>
                    <a:pt x="1427104" y="2241134"/>
                  </a:lnTo>
                  <a:lnTo>
                    <a:pt x="1405247" y="2245466"/>
                  </a:lnTo>
                  <a:lnTo>
                    <a:pt x="1383390" y="2240985"/>
                  </a:lnTo>
                  <a:lnTo>
                    <a:pt x="1365428" y="2228806"/>
                  </a:lnTo>
                  <a:lnTo>
                    <a:pt x="1353260" y="2210830"/>
                  </a:lnTo>
                  <a:lnTo>
                    <a:pt x="1348782" y="2188956"/>
                  </a:lnTo>
                  <a:close/>
                </a:path>
                <a:path w="2791459" h="2957195">
                  <a:moveTo>
                    <a:pt x="1348782" y="2900127"/>
                  </a:moveTo>
                  <a:lnTo>
                    <a:pt x="1353260" y="2878253"/>
                  </a:lnTo>
                  <a:lnTo>
                    <a:pt x="1365428" y="2860277"/>
                  </a:lnTo>
                  <a:lnTo>
                    <a:pt x="1383390" y="2848099"/>
                  </a:lnTo>
                  <a:lnTo>
                    <a:pt x="1405247" y="2843617"/>
                  </a:lnTo>
                  <a:lnTo>
                    <a:pt x="1427104" y="2848099"/>
                  </a:lnTo>
                  <a:lnTo>
                    <a:pt x="1445066" y="2860277"/>
                  </a:lnTo>
                  <a:lnTo>
                    <a:pt x="1457235" y="2878253"/>
                  </a:lnTo>
                  <a:lnTo>
                    <a:pt x="1461713" y="2900127"/>
                  </a:lnTo>
                  <a:lnTo>
                    <a:pt x="1457235" y="2922001"/>
                  </a:lnTo>
                  <a:lnTo>
                    <a:pt x="1445066" y="2939977"/>
                  </a:lnTo>
                  <a:lnTo>
                    <a:pt x="1427104" y="2952155"/>
                  </a:lnTo>
                  <a:lnTo>
                    <a:pt x="1405247" y="2956637"/>
                  </a:lnTo>
                  <a:lnTo>
                    <a:pt x="1383390" y="2952155"/>
                  </a:lnTo>
                  <a:lnTo>
                    <a:pt x="1365428" y="2939977"/>
                  </a:lnTo>
                  <a:lnTo>
                    <a:pt x="1353260" y="2922001"/>
                  </a:lnTo>
                  <a:lnTo>
                    <a:pt x="1348782" y="2900127"/>
                  </a:lnTo>
                  <a:close/>
                </a:path>
                <a:path w="2791459" h="2957195">
                  <a:moveTo>
                    <a:pt x="806499" y="57575"/>
                  </a:moveTo>
                  <a:close/>
                </a:path>
                <a:path w="2791459" h="2957195">
                  <a:moveTo>
                    <a:pt x="693567" y="57575"/>
                  </a:moveTo>
                  <a:lnTo>
                    <a:pt x="698045" y="35701"/>
                  </a:lnTo>
                  <a:lnTo>
                    <a:pt x="710214" y="17725"/>
                  </a:lnTo>
                  <a:lnTo>
                    <a:pt x="728176" y="5547"/>
                  </a:lnTo>
                  <a:lnTo>
                    <a:pt x="750033" y="1065"/>
                  </a:lnTo>
                  <a:lnTo>
                    <a:pt x="771890" y="5547"/>
                  </a:lnTo>
                  <a:lnTo>
                    <a:pt x="789852" y="17725"/>
                  </a:lnTo>
                  <a:lnTo>
                    <a:pt x="802021" y="35701"/>
                  </a:lnTo>
                  <a:lnTo>
                    <a:pt x="806499" y="57575"/>
                  </a:lnTo>
                  <a:lnTo>
                    <a:pt x="802021" y="79450"/>
                  </a:lnTo>
                  <a:lnTo>
                    <a:pt x="789852" y="97425"/>
                  </a:lnTo>
                  <a:lnTo>
                    <a:pt x="771890" y="109604"/>
                  </a:lnTo>
                  <a:lnTo>
                    <a:pt x="750033" y="114085"/>
                  </a:lnTo>
                  <a:lnTo>
                    <a:pt x="728176" y="109604"/>
                  </a:lnTo>
                  <a:lnTo>
                    <a:pt x="710214" y="97425"/>
                  </a:lnTo>
                  <a:lnTo>
                    <a:pt x="698045" y="79450"/>
                  </a:lnTo>
                  <a:lnTo>
                    <a:pt x="693567" y="57575"/>
                  </a:lnTo>
                  <a:close/>
                </a:path>
                <a:path w="2791459" h="2957195">
                  <a:moveTo>
                    <a:pt x="693567" y="767680"/>
                  </a:moveTo>
                  <a:lnTo>
                    <a:pt x="698045" y="745806"/>
                  </a:lnTo>
                  <a:lnTo>
                    <a:pt x="710214" y="727830"/>
                  </a:lnTo>
                  <a:lnTo>
                    <a:pt x="728176" y="715652"/>
                  </a:lnTo>
                  <a:lnTo>
                    <a:pt x="750033" y="711170"/>
                  </a:lnTo>
                  <a:lnTo>
                    <a:pt x="771890" y="715652"/>
                  </a:lnTo>
                  <a:lnTo>
                    <a:pt x="789852" y="727830"/>
                  </a:lnTo>
                  <a:lnTo>
                    <a:pt x="802021" y="745806"/>
                  </a:lnTo>
                  <a:lnTo>
                    <a:pt x="806499" y="767680"/>
                  </a:lnTo>
                  <a:lnTo>
                    <a:pt x="802021" y="790004"/>
                  </a:lnTo>
                  <a:lnTo>
                    <a:pt x="789852" y="807930"/>
                  </a:lnTo>
                  <a:lnTo>
                    <a:pt x="771890" y="819858"/>
                  </a:lnTo>
                  <a:lnTo>
                    <a:pt x="750033" y="824190"/>
                  </a:lnTo>
                  <a:lnTo>
                    <a:pt x="728176" y="819708"/>
                  </a:lnTo>
                  <a:lnTo>
                    <a:pt x="710214" y="807530"/>
                  </a:lnTo>
                  <a:lnTo>
                    <a:pt x="698045" y="789554"/>
                  </a:lnTo>
                  <a:lnTo>
                    <a:pt x="693567" y="767680"/>
                  </a:lnTo>
                  <a:close/>
                </a:path>
                <a:path w="2791459" h="2957195">
                  <a:moveTo>
                    <a:pt x="693567" y="1478851"/>
                  </a:moveTo>
                  <a:lnTo>
                    <a:pt x="698045" y="1456977"/>
                  </a:lnTo>
                  <a:lnTo>
                    <a:pt x="710214" y="1439001"/>
                  </a:lnTo>
                  <a:lnTo>
                    <a:pt x="728176" y="1426823"/>
                  </a:lnTo>
                  <a:lnTo>
                    <a:pt x="750033" y="1422341"/>
                  </a:lnTo>
                  <a:lnTo>
                    <a:pt x="771890" y="1426823"/>
                  </a:lnTo>
                  <a:lnTo>
                    <a:pt x="789852" y="1439001"/>
                  </a:lnTo>
                  <a:lnTo>
                    <a:pt x="802021" y="1456977"/>
                  </a:lnTo>
                  <a:lnTo>
                    <a:pt x="806499" y="1478851"/>
                  </a:lnTo>
                  <a:lnTo>
                    <a:pt x="802021" y="1500725"/>
                  </a:lnTo>
                  <a:lnTo>
                    <a:pt x="789852" y="1518701"/>
                  </a:lnTo>
                  <a:lnTo>
                    <a:pt x="771890" y="1530879"/>
                  </a:lnTo>
                  <a:lnTo>
                    <a:pt x="750033" y="1535361"/>
                  </a:lnTo>
                  <a:lnTo>
                    <a:pt x="728176" y="1530879"/>
                  </a:lnTo>
                  <a:lnTo>
                    <a:pt x="710214" y="1518701"/>
                  </a:lnTo>
                  <a:lnTo>
                    <a:pt x="698045" y="1500725"/>
                  </a:lnTo>
                  <a:lnTo>
                    <a:pt x="693567" y="1478851"/>
                  </a:lnTo>
                  <a:close/>
                </a:path>
                <a:path w="2791459" h="2957195">
                  <a:moveTo>
                    <a:pt x="693567" y="2188956"/>
                  </a:moveTo>
                  <a:lnTo>
                    <a:pt x="698045" y="2167082"/>
                  </a:lnTo>
                  <a:lnTo>
                    <a:pt x="710214" y="2149106"/>
                  </a:lnTo>
                  <a:lnTo>
                    <a:pt x="728176" y="2136927"/>
                  </a:lnTo>
                  <a:lnTo>
                    <a:pt x="750033" y="2132446"/>
                  </a:lnTo>
                  <a:lnTo>
                    <a:pt x="771890" y="2136927"/>
                  </a:lnTo>
                  <a:lnTo>
                    <a:pt x="789852" y="2149106"/>
                  </a:lnTo>
                  <a:lnTo>
                    <a:pt x="802021" y="2167082"/>
                  </a:lnTo>
                  <a:lnTo>
                    <a:pt x="806499" y="2188956"/>
                  </a:lnTo>
                  <a:lnTo>
                    <a:pt x="802021" y="2211430"/>
                  </a:lnTo>
                  <a:lnTo>
                    <a:pt x="789852" y="2229606"/>
                  </a:lnTo>
                  <a:lnTo>
                    <a:pt x="771890" y="2241584"/>
                  </a:lnTo>
                  <a:lnTo>
                    <a:pt x="750033" y="2245466"/>
                  </a:lnTo>
                  <a:lnTo>
                    <a:pt x="728176" y="2240984"/>
                  </a:lnTo>
                  <a:lnTo>
                    <a:pt x="710214" y="2228806"/>
                  </a:lnTo>
                  <a:lnTo>
                    <a:pt x="698045" y="2210830"/>
                  </a:lnTo>
                  <a:lnTo>
                    <a:pt x="693567" y="2188956"/>
                  </a:lnTo>
                  <a:close/>
                </a:path>
                <a:path w="2791459" h="2957195">
                  <a:moveTo>
                    <a:pt x="693567" y="2900127"/>
                  </a:moveTo>
                  <a:lnTo>
                    <a:pt x="698045" y="2878253"/>
                  </a:lnTo>
                  <a:lnTo>
                    <a:pt x="710214" y="2860277"/>
                  </a:lnTo>
                  <a:lnTo>
                    <a:pt x="728176" y="2848099"/>
                  </a:lnTo>
                  <a:lnTo>
                    <a:pt x="750033" y="2843617"/>
                  </a:lnTo>
                  <a:lnTo>
                    <a:pt x="771890" y="2848099"/>
                  </a:lnTo>
                  <a:lnTo>
                    <a:pt x="789852" y="2860277"/>
                  </a:lnTo>
                  <a:lnTo>
                    <a:pt x="802021" y="2878253"/>
                  </a:lnTo>
                  <a:lnTo>
                    <a:pt x="806499" y="2900127"/>
                  </a:lnTo>
                  <a:lnTo>
                    <a:pt x="802021" y="2922001"/>
                  </a:lnTo>
                  <a:lnTo>
                    <a:pt x="789852" y="2939977"/>
                  </a:lnTo>
                  <a:lnTo>
                    <a:pt x="771890" y="2952155"/>
                  </a:lnTo>
                  <a:lnTo>
                    <a:pt x="750033" y="2956637"/>
                  </a:lnTo>
                  <a:lnTo>
                    <a:pt x="728176" y="2952155"/>
                  </a:lnTo>
                  <a:lnTo>
                    <a:pt x="710214" y="2939977"/>
                  </a:lnTo>
                  <a:lnTo>
                    <a:pt x="698045" y="2922001"/>
                  </a:lnTo>
                  <a:lnTo>
                    <a:pt x="693567" y="2900127"/>
                  </a:lnTo>
                  <a:close/>
                </a:path>
                <a:path w="2791459" h="2957195">
                  <a:moveTo>
                    <a:pt x="0" y="57575"/>
                  </a:moveTo>
                  <a:lnTo>
                    <a:pt x="4477" y="35701"/>
                  </a:lnTo>
                  <a:lnTo>
                    <a:pt x="16646" y="17725"/>
                  </a:lnTo>
                  <a:lnTo>
                    <a:pt x="34608" y="5547"/>
                  </a:lnTo>
                  <a:lnTo>
                    <a:pt x="56465" y="1065"/>
                  </a:lnTo>
                  <a:lnTo>
                    <a:pt x="78322" y="5547"/>
                  </a:lnTo>
                  <a:lnTo>
                    <a:pt x="96284" y="17725"/>
                  </a:lnTo>
                  <a:lnTo>
                    <a:pt x="108453" y="35702"/>
                  </a:lnTo>
                  <a:lnTo>
                    <a:pt x="112931" y="57576"/>
                  </a:lnTo>
                  <a:lnTo>
                    <a:pt x="108453" y="79450"/>
                  </a:lnTo>
                  <a:lnTo>
                    <a:pt x="96284" y="97425"/>
                  </a:lnTo>
                  <a:lnTo>
                    <a:pt x="78322" y="109604"/>
                  </a:lnTo>
                  <a:lnTo>
                    <a:pt x="56465" y="114085"/>
                  </a:lnTo>
                  <a:lnTo>
                    <a:pt x="34608" y="109604"/>
                  </a:lnTo>
                  <a:lnTo>
                    <a:pt x="16646" y="97425"/>
                  </a:lnTo>
                  <a:lnTo>
                    <a:pt x="4477" y="79450"/>
                  </a:lnTo>
                  <a:lnTo>
                    <a:pt x="0" y="57575"/>
                  </a:lnTo>
                  <a:close/>
                </a:path>
                <a:path w="2791459" h="2957195">
                  <a:moveTo>
                    <a:pt x="0" y="767680"/>
                  </a:moveTo>
                  <a:lnTo>
                    <a:pt x="4477" y="745806"/>
                  </a:lnTo>
                  <a:lnTo>
                    <a:pt x="16646" y="727830"/>
                  </a:lnTo>
                  <a:lnTo>
                    <a:pt x="34608" y="715652"/>
                  </a:lnTo>
                  <a:lnTo>
                    <a:pt x="56465" y="711170"/>
                  </a:lnTo>
                  <a:lnTo>
                    <a:pt x="78322" y="715652"/>
                  </a:lnTo>
                  <a:lnTo>
                    <a:pt x="96284" y="727830"/>
                  </a:lnTo>
                  <a:lnTo>
                    <a:pt x="108453" y="745806"/>
                  </a:lnTo>
                  <a:lnTo>
                    <a:pt x="112931" y="767680"/>
                  </a:lnTo>
                  <a:lnTo>
                    <a:pt x="108453" y="790154"/>
                  </a:lnTo>
                  <a:lnTo>
                    <a:pt x="96284" y="808330"/>
                  </a:lnTo>
                  <a:lnTo>
                    <a:pt x="78322" y="820308"/>
                  </a:lnTo>
                  <a:lnTo>
                    <a:pt x="56465" y="824190"/>
                  </a:lnTo>
                  <a:lnTo>
                    <a:pt x="34608" y="819708"/>
                  </a:lnTo>
                  <a:lnTo>
                    <a:pt x="16646" y="807530"/>
                  </a:lnTo>
                  <a:lnTo>
                    <a:pt x="4477" y="789554"/>
                  </a:lnTo>
                  <a:lnTo>
                    <a:pt x="0" y="767680"/>
                  </a:lnTo>
                  <a:close/>
                </a:path>
                <a:path w="2791459" h="2957195">
                  <a:moveTo>
                    <a:pt x="0" y="1478851"/>
                  </a:moveTo>
                  <a:lnTo>
                    <a:pt x="4477" y="1456977"/>
                  </a:lnTo>
                  <a:lnTo>
                    <a:pt x="16646" y="1439001"/>
                  </a:lnTo>
                  <a:lnTo>
                    <a:pt x="34608" y="1426823"/>
                  </a:lnTo>
                  <a:lnTo>
                    <a:pt x="56465" y="1422341"/>
                  </a:lnTo>
                  <a:lnTo>
                    <a:pt x="78322" y="1426823"/>
                  </a:lnTo>
                  <a:lnTo>
                    <a:pt x="96284" y="1439001"/>
                  </a:lnTo>
                  <a:lnTo>
                    <a:pt x="108453" y="1456977"/>
                  </a:lnTo>
                  <a:lnTo>
                    <a:pt x="112931" y="1478851"/>
                  </a:lnTo>
                  <a:lnTo>
                    <a:pt x="108453" y="1500725"/>
                  </a:lnTo>
                  <a:lnTo>
                    <a:pt x="96284" y="1518701"/>
                  </a:lnTo>
                  <a:lnTo>
                    <a:pt x="78322" y="1530879"/>
                  </a:lnTo>
                  <a:lnTo>
                    <a:pt x="56465" y="1535361"/>
                  </a:lnTo>
                  <a:lnTo>
                    <a:pt x="34608" y="1530879"/>
                  </a:lnTo>
                  <a:lnTo>
                    <a:pt x="16646" y="1518701"/>
                  </a:lnTo>
                  <a:lnTo>
                    <a:pt x="4477" y="1500725"/>
                  </a:lnTo>
                  <a:lnTo>
                    <a:pt x="0" y="1478851"/>
                  </a:lnTo>
                  <a:close/>
                </a:path>
                <a:path w="2791459" h="2957195">
                  <a:moveTo>
                    <a:pt x="0" y="2188956"/>
                  </a:moveTo>
                  <a:lnTo>
                    <a:pt x="4477" y="2167082"/>
                  </a:lnTo>
                  <a:lnTo>
                    <a:pt x="16646" y="2149106"/>
                  </a:lnTo>
                  <a:lnTo>
                    <a:pt x="34608" y="2136927"/>
                  </a:lnTo>
                  <a:lnTo>
                    <a:pt x="56465" y="2132446"/>
                  </a:lnTo>
                  <a:lnTo>
                    <a:pt x="78322" y="2136927"/>
                  </a:lnTo>
                  <a:lnTo>
                    <a:pt x="96284" y="2149106"/>
                  </a:lnTo>
                  <a:lnTo>
                    <a:pt x="108453" y="2167082"/>
                  </a:lnTo>
                  <a:lnTo>
                    <a:pt x="112931" y="2188956"/>
                  </a:lnTo>
                  <a:lnTo>
                    <a:pt x="108453" y="2211430"/>
                  </a:lnTo>
                  <a:lnTo>
                    <a:pt x="96284" y="2229606"/>
                  </a:lnTo>
                  <a:lnTo>
                    <a:pt x="78322" y="2241584"/>
                  </a:lnTo>
                  <a:lnTo>
                    <a:pt x="56465" y="2245466"/>
                  </a:lnTo>
                  <a:lnTo>
                    <a:pt x="34608" y="2240984"/>
                  </a:lnTo>
                  <a:lnTo>
                    <a:pt x="16646" y="2228806"/>
                  </a:lnTo>
                  <a:lnTo>
                    <a:pt x="4477" y="2210830"/>
                  </a:lnTo>
                  <a:lnTo>
                    <a:pt x="0" y="2188956"/>
                  </a:lnTo>
                  <a:close/>
                </a:path>
                <a:path w="2791459" h="2957195">
                  <a:moveTo>
                    <a:pt x="0" y="2900127"/>
                  </a:moveTo>
                  <a:lnTo>
                    <a:pt x="4477" y="2878253"/>
                  </a:lnTo>
                  <a:lnTo>
                    <a:pt x="16646" y="2860277"/>
                  </a:lnTo>
                  <a:lnTo>
                    <a:pt x="34608" y="2848099"/>
                  </a:lnTo>
                  <a:lnTo>
                    <a:pt x="56465" y="2843617"/>
                  </a:lnTo>
                  <a:lnTo>
                    <a:pt x="78322" y="2848099"/>
                  </a:lnTo>
                  <a:lnTo>
                    <a:pt x="96284" y="2860277"/>
                  </a:lnTo>
                  <a:lnTo>
                    <a:pt x="108453" y="2878253"/>
                  </a:lnTo>
                  <a:lnTo>
                    <a:pt x="112931" y="2900127"/>
                  </a:lnTo>
                  <a:lnTo>
                    <a:pt x="108453" y="2922001"/>
                  </a:lnTo>
                  <a:lnTo>
                    <a:pt x="96284" y="2939977"/>
                  </a:lnTo>
                  <a:lnTo>
                    <a:pt x="78322" y="2952155"/>
                  </a:lnTo>
                  <a:lnTo>
                    <a:pt x="56465" y="2956637"/>
                  </a:lnTo>
                  <a:lnTo>
                    <a:pt x="34608" y="2952155"/>
                  </a:lnTo>
                  <a:lnTo>
                    <a:pt x="16646" y="2939977"/>
                  </a:lnTo>
                  <a:lnTo>
                    <a:pt x="4477" y="2922001"/>
                  </a:lnTo>
                  <a:lnTo>
                    <a:pt x="0" y="2900127"/>
                  </a:lnTo>
                  <a:close/>
                </a:path>
              </a:pathLst>
            </a:custGeom>
            <a:solidFill>
              <a:srgbClr val="1716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/>
          <p:nvPr/>
        </p:nvSpPr>
        <p:spPr>
          <a:xfrm>
            <a:off x="14004684" y="5822720"/>
            <a:ext cx="3209290" cy="3435985"/>
          </a:xfrm>
          <a:custGeom>
            <a:avLst/>
            <a:gdLst/>
            <a:ahLst/>
            <a:cxnLst/>
            <a:rect l="l" t="t" r="r" b="b"/>
            <a:pathLst>
              <a:path w="3209290" h="3435984">
                <a:moveTo>
                  <a:pt x="530326" y="2188959"/>
                </a:moveTo>
                <a:lnTo>
                  <a:pt x="525856" y="2167090"/>
                </a:lnTo>
                <a:lnTo>
                  <a:pt x="513676" y="2149106"/>
                </a:lnTo>
                <a:lnTo>
                  <a:pt x="495719" y="2136927"/>
                </a:lnTo>
                <a:lnTo>
                  <a:pt x="473862" y="2132444"/>
                </a:lnTo>
                <a:lnTo>
                  <a:pt x="452005" y="2136927"/>
                </a:lnTo>
                <a:lnTo>
                  <a:pt x="434047" y="2149106"/>
                </a:lnTo>
                <a:lnTo>
                  <a:pt x="421881" y="2167090"/>
                </a:lnTo>
                <a:lnTo>
                  <a:pt x="417398" y="2188959"/>
                </a:lnTo>
                <a:lnTo>
                  <a:pt x="421881" y="2210828"/>
                </a:lnTo>
                <a:lnTo>
                  <a:pt x="434047" y="2228812"/>
                </a:lnTo>
                <a:lnTo>
                  <a:pt x="452005" y="2240991"/>
                </a:lnTo>
                <a:lnTo>
                  <a:pt x="473862" y="2245461"/>
                </a:lnTo>
                <a:lnTo>
                  <a:pt x="495719" y="2241588"/>
                </a:lnTo>
                <a:lnTo>
                  <a:pt x="513676" y="2229612"/>
                </a:lnTo>
                <a:lnTo>
                  <a:pt x="525856" y="2211438"/>
                </a:lnTo>
                <a:lnTo>
                  <a:pt x="530326" y="2188959"/>
                </a:lnTo>
                <a:close/>
              </a:path>
              <a:path w="3209290" h="3435984">
                <a:moveTo>
                  <a:pt x="530326" y="1478851"/>
                </a:moveTo>
                <a:lnTo>
                  <a:pt x="525856" y="1456982"/>
                </a:lnTo>
                <a:lnTo>
                  <a:pt x="513676" y="1438998"/>
                </a:lnTo>
                <a:lnTo>
                  <a:pt x="495719" y="1426819"/>
                </a:lnTo>
                <a:lnTo>
                  <a:pt x="473862" y="1422349"/>
                </a:lnTo>
                <a:lnTo>
                  <a:pt x="452005" y="1426819"/>
                </a:lnTo>
                <a:lnTo>
                  <a:pt x="434047" y="1438998"/>
                </a:lnTo>
                <a:lnTo>
                  <a:pt x="421881" y="1456982"/>
                </a:lnTo>
                <a:lnTo>
                  <a:pt x="417398" y="1478851"/>
                </a:lnTo>
                <a:lnTo>
                  <a:pt x="421881" y="1500733"/>
                </a:lnTo>
                <a:lnTo>
                  <a:pt x="434047" y="1518704"/>
                </a:lnTo>
                <a:lnTo>
                  <a:pt x="452005" y="1530883"/>
                </a:lnTo>
                <a:lnTo>
                  <a:pt x="473862" y="1535366"/>
                </a:lnTo>
                <a:lnTo>
                  <a:pt x="495719" y="1530883"/>
                </a:lnTo>
                <a:lnTo>
                  <a:pt x="513676" y="1518704"/>
                </a:lnTo>
                <a:lnTo>
                  <a:pt x="525856" y="1500733"/>
                </a:lnTo>
                <a:lnTo>
                  <a:pt x="530326" y="1478851"/>
                </a:lnTo>
                <a:close/>
              </a:path>
              <a:path w="3209290" h="3435984">
                <a:moveTo>
                  <a:pt x="530326" y="767676"/>
                </a:moveTo>
                <a:lnTo>
                  <a:pt x="525856" y="745807"/>
                </a:lnTo>
                <a:lnTo>
                  <a:pt x="513676" y="727837"/>
                </a:lnTo>
                <a:lnTo>
                  <a:pt x="495719" y="715657"/>
                </a:lnTo>
                <a:lnTo>
                  <a:pt x="473862" y="711174"/>
                </a:lnTo>
                <a:lnTo>
                  <a:pt x="452005" y="715657"/>
                </a:lnTo>
                <a:lnTo>
                  <a:pt x="434047" y="727837"/>
                </a:lnTo>
                <a:lnTo>
                  <a:pt x="421881" y="745807"/>
                </a:lnTo>
                <a:lnTo>
                  <a:pt x="417398" y="767676"/>
                </a:lnTo>
                <a:lnTo>
                  <a:pt x="421881" y="789559"/>
                </a:lnTo>
                <a:lnTo>
                  <a:pt x="434047" y="807529"/>
                </a:lnTo>
                <a:lnTo>
                  <a:pt x="452005" y="819708"/>
                </a:lnTo>
                <a:lnTo>
                  <a:pt x="473862" y="824191"/>
                </a:lnTo>
                <a:lnTo>
                  <a:pt x="495719" y="820305"/>
                </a:lnTo>
                <a:lnTo>
                  <a:pt x="513676" y="808329"/>
                </a:lnTo>
                <a:lnTo>
                  <a:pt x="525856" y="790155"/>
                </a:lnTo>
                <a:lnTo>
                  <a:pt x="530326" y="767676"/>
                </a:lnTo>
                <a:close/>
              </a:path>
              <a:path w="3209290" h="3435984">
                <a:moveTo>
                  <a:pt x="530326" y="57581"/>
                </a:moveTo>
                <a:lnTo>
                  <a:pt x="525856" y="35699"/>
                </a:lnTo>
                <a:lnTo>
                  <a:pt x="513676" y="17729"/>
                </a:lnTo>
                <a:lnTo>
                  <a:pt x="495719" y="5549"/>
                </a:lnTo>
                <a:lnTo>
                  <a:pt x="473862" y="1066"/>
                </a:lnTo>
                <a:lnTo>
                  <a:pt x="452005" y="5549"/>
                </a:lnTo>
                <a:lnTo>
                  <a:pt x="434047" y="17729"/>
                </a:lnTo>
                <a:lnTo>
                  <a:pt x="421881" y="35699"/>
                </a:lnTo>
                <a:lnTo>
                  <a:pt x="417398" y="57581"/>
                </a:lnTo>
                <a:lnTo>
                  <a:pt x="421881" y="79451"/>
                </a:lnTo>
                <a:lnTo>
                  <a:pt x="434047" y="97421"/>
                </a:lnTo>
                <a:lnTo>
                  <a:pt x="452005" y="109601"/>
                </a:lnTo>
                <a:lnTo>
                  <a:pt x="473862" y="114084"/>
                </a:lnTo>
                <a:lnTo>
                  <a:pt x="495719" y="109601"/>
                </a:lnTo>
                <a:lnTo>
                  <a:pt x="513676" y="97421"/>
                </a:lnTo>
                <a:lnTo>
                  <a:pt x="525856" y="79451"/>
                </a:lnTo>
                <a:lnTo>
                  <a:pt x="530326" y="57581"/>
                </a:lnTo>
                <a:close/>
              </a:path>
              <a:path w="3209290" h="3435984">
                <a:moveTo>
                  <a:pt x="700138" y="3085515"/>
                </a:moveTo>
                <a:lnTo>
                  <a:pt x="697496" y="3042666"/>
                </a:lnTo>
                <a:lnTo>
                  <a:pt x="689648" y="3000464"/>
                </a:lnTo>
                <a:lnTo>
                  <a:pt x="676681" y="2959531"/>
                </a:lnTo>
                <a:lnTo>
                  <a:pt x="658799" y="2920492"/>
                </a:lnTo>
                <a:lnTo>
                  <a:pt x="636270" y="2883941"/>
                </a:lnTo>
                <a:lnTo>
                  <a:pt x="609447" y="2850426"/>
                </a:lnTo>
                <a:lnTo>
                  <a:pt x="578726" y="2820441"/>
                </a:lnTo>
                <a:lnTo>
                  <a:pt x="544550" y="2794444"/>
                </a:lnTo>
                <a:lnTo>
                  <a:pt x="507453" y="2772829"/>
                </a:lnTo>
                <a:lnTo>
                  <a:pt x="467995" y="2755912"/>
                </a:lnTo>
                <a:lnTo>
                  <a:pt x="426770" y="2743949"/>
                </a:lnTo>
                <a:lnTo>
                  <a:pt x="384378" y="2737129"/>
                </a:lnTo>
                <a:lnTo>
                  <a:pt x="350062" y="2735453"/>
                </a:lnTo>
                <a:lnTo>
                  <a:pt x="341477" y="2735554"/>
                </a:lnTo>
                <a:lnTo>
                  <a:pt x="298704" y="2739237"/>
                </a:lnTo>
                <a:lnTo>
                  <a:pt x="256705" y="2748127"/>
                </a:lnTo>
                <a:lnTo>
                  <a:pt x="216103" y="2762097"/>
                </a:lnTo>
                <a:lnTo>
                  <a:pt x="177520" y="2780931"/>
                </a:lnTo>
                <a:lnTo>
                  <a:pt x="141528" y="2804337"/>
                </a:lnTo>
                <a:lnTo>
                  <a:pt x="108673" y="2831973"/>
                </a:lnTo>
                <a:lnTo>
                  <a:pt x="79463" y="2863431"/>
                </a:lnTo>
                <a:lnTo>
                  <a:pt x="54305" y="2898229"/>
                </a:lnTo>
                <a:lnTo>
                  <a:pt x="33604" y="2935846"/>
                </a:lnTo>
                <a:lnTo>
                  <a:pt x="17665" y="2975699"/>
                </a:lnTo>
                <a:lnTo>
                  <a:pt x="6718" y="3017228"/>
                </a:lnTo>
                <a:lnTo>
                  <a:pt x="939" y="3059773"/>
                </a:lnTo>
                <a:lnTo>
                  <a:pt x="0" y="3085515"/>
                </a:lnTo>
                <a:lnTo>
                  <a:pt x="101" y="3094113"/>
                </a:lnTo>
                <a:lnTo>
                  <a:pt x="3784" y="3136887"/>
                </a:lnTo>
                <a:lnTo>
                  <a:pt x="12674" y="3178886"/>
                </a:lnTo>
                <a:lnTo>
                  <a:pt x="26644" y="3219488"/>
                </a:lnTo>
                <a:lnTo>
                  <a:pt x="45478" y="3258070"/>
                </a:lnTo>
                <a:lnTo>
                  <a:pt x="68884" y="3294049"/>
                </a:lnTo>
                <a:lnTo>
                  <a:pt x="96532" y="3326904"/>
                </a:lnTo>
                <a:lnTo>
                  <a:pt x="127977" y="3356127"/>
                </a:lnTo>
                <a:lnTo>
                  <a:pt x="162775" y="3381273"/>
                </a:lnTo>
                <a:lnTo>
                  <a:pt x="200393" y="3401974"/>
                </a:lnTo>
                <a:lnTo>
                  <a:pt x="240258" y="3417913"/>
                </a:lnTo>
                <a:lnTo>
                  <a:pt x="281774" y="3428860"/>
                </a:lnTo>
                <a:lnTo>
                  <a:pt x="324319" y="3434638"/>
                </a:lnTo>
                <a:lnTo>
                  <a:pt x="350062" y="3435591"/>
                </a:lnTo>
                <a:lnTo>
                  <a:pt x="358660" y="3435477"/>
                </a:lnTo>
                <a:lnTo>
                  <a:pt x="401434" y="3431794"/>
                </a:lnTo>
                <a:lnTo>
                  <a:pt x="443433" y="3422904"/>
                </a:lnTo>
                <a:lnTo>
                  <a:pt x="484035" y="3408934"/>
                </a:lnTo>
                <a:lnTo>
                  <a:pt x="522617" y="3390112"/>
                </a:lnTo>
                <a:lnTo>
                  <a:pt x="558596" y="3366693"/>
                </a:lnTo>
                <a:lnTo>
                  <a:pt x="591451" y="3339058"/>
                </a:lnTo>
                <a:lnTo>
                  <a:pt x="620674" y="3307600"/>
                </a:lnTo>
                <a:lnTo>
                  <a:pt x="645820" y="3272802"/>
                </a:lnTo>
                <a:lnTo>
                  <a:pt x="666521" y="3235198"/>
                </a:lnTo>
                <a:lnTo>
                  <a:pt x="682459" y="3195332"/>
                </a:lnTo>
                <a:lnTo>
                  <a:pt x="693407" y="3153816"/>
                </a:lnTo>
                <a:lnTo>
                  <a:pt x="699185" y="3111271"/>
                </a:lnTo>
                <a:lnTo>
                  <a:pt x="700138" y="3085515"/>
                </a:lnTo>
                <a:close/>
              </a:path>
              <a:path w="3209290" h="3435984">
                <a:moveTo>
                  <a:pt x="1223899" y="2900134"/>
                </a:moveTo>
                <a:lnTo>
                  <a:pt x="1219415" y="2878251"/>
                </a:lnTo>
                <a:lnTo>
                  <a:pt x="1207249" y="2860281"/>
                </a:lnTo>
                <a:lnTo>
                  <a:pt x="1189291" y="2848102"/>
                </a:lnTo>
                <a:lnTo>
                  <a:pt x="1167434" y="2843619"/>
                </a:lnTo>
                <a:lnTo>
                  <a:pt x="1145578" y="2848102"/>
                </a:lnTo>
                <a:lnTo>
                  <a:pt x="1127607" y="2860281"/>
                </a:lnTo>
                <a:lnTo>
                  <a:pt x="1115441" y="2878251"/>
                </a:lnTo>
                <a:lnTo>
                  <a:pt x="1110970" y="2900134"/>
                </a:lnTo>
                <a:lnTo>
                  <a:pt x="1115441" y="2922003"/>
                </a:lnTo>
                <a:lnTo>
                  <a:pt x="1127607" y="2939973"/>
                </a:lnTo>
                <a:lnTo>
                  <a:pt x="1145578" y="2952153"/>
                </a:lnTo>
                <a:lnTo>
                  <a:pt x="1167434" y="2956636"/>
                </a:lnTo>
                <a:lnTo>
                  <a:pt x="1189291" y="2952153"/>
                </a:lnTo>
                <a:lnTo>
                  <a:pt x="1207249" y="2939973"/>
                </a:lnTo>
                <a:lnTo>
                  <a:pt x="1219415" y="2922003"/>
                </a:lnTo>
                <a:lnTo>
                  <a:pt x="1223899" y="2900134"/>
                </a:lnTo>
                <a:close/>
              </a:path>
              <a:path w="3209290" h="3435984">
                <a:moveTo>
                  <a:pt x="1223899" y="2188959"/>
                </a:moveTo>
                <a:lnTo>
                  <a:pt x="1219415" y="2167090"/>
                </a:lnTo>
                <a:lnTo>
                  <a:pt x="1207249" y="2149106"/>
                </a:lnTo>
                <a:lnTo>
                  <a:pt x="1189291" y="2136927"/>
                </a:lnTo>
                <a:lnTo>
                  <a:pt x="1167434" y="2132444"/>
                </a:lnTo>
                <a:lnTo>
                  <a:pt x="1145578" y="2136927"/>
                </a:lnTo>
                <a:lnTo>
                  <a:pt x="1127607" y="2149106"/>
                </a:lnTo>
                <a:lnTo>
                  <a:pt x="1115441" y="2167090"/>
                </a:lnTo>
                <a:lnTo>
                  <a:pt x="1110970" y="2188959"/>
                </a:lnTo>
                <a:lnTo>
                  <a:pt x="1115441" y="2210828"/>
                </a:lnTo>
                <a:lnTo>
                  <a:pt x="1127607" y="2228812"/>
                </a:lnTo>
                <a:lnTo>
                  <a:pt x="1145578" y="2240991"/>
                </a:lnTo>
                <a:lnTo>
                  <a:pt x="1167434" y="2245461"/>
                </a:lnTo>
                <a:lnTo>
                  <a:pt x="1189291" y="2241588"/>
                </a:lnTo>
                <a:lnTo>
                  <a:pt x="1207249" y="2229612"/>
                </a:lnTo>
                <a:lnTo>
                  <a:pt x="1219415" y="2211425"/>
                </a:lnTo>
                <a:lnTo>
                  <a:pt x="1223899" y="2188959"/>
                </a:lnTo>
                <a:close/>
              </a:path>
              <a:path w="3209290" h="3435984">
                <a:moveTo>
                  <a:pt x="1223899" y="1478851"/>
                </a:moveTo>
                <a:lnTo>
                  <a:pt x="1219415" y="1456982"/>
                </a:lnTo>
                <a:lnTo>
                  <a:pt x="1207249" y="1438998"/>
                </a:lnTo>
                <a:lnTo>
                  <a:pt x="1189291" y="1426819"/>
                </a:lnTo>
                <a:lnTo>
                  <a:pt x="1167434" y="1422349"/>
                </a:lnTo>
                <a:lnTo>
                  <a:pt x="1145578" y="1426819"/>
                </a:lnTo>
                <a:lnTo>
                  <a:pt x="1127607" y="1438998"/>
                </a:lnTo>
                <a:lnTo>
                  <a:pt x="1115441" y="1456982"/>
                </a:lnTo>
                <a:lnTo>
                  <a:pt x="1110970" y="1478851"/>
                </a:lnTo>
                <a:lnTo>
                  <a:pt x="1115441" y="1500733"/>
                </a:lnTo>
                <a:lnTo>
                  <a:pt x="1127607" y="1518704"/>
                </a:lnTo>
                <a:lnTo>
                  <a:pt x="1145578" y="1530883"/>
                </a:lnTo>
                <a:lnTo>
                  <a:pt x="1167434" y="1535366"/>
                </a:lnTo>
                <a:lnTo>
                  <a:pt x="1189291" y="1530883"/>
                </a:lnTo>
                <a:lnTo>
                  <a:pt x="1207249" y="1518704"/>
                </a:lnTo>
                <a:lnTo>
                  <a:pt x="1219415" y="1500733"/>
                </a:lnTo>
                <a:lnTo>
                  <a:pt x="1223899" y="1478851"/>
                </a:lnTo>
                <a:close/>
              </a:path>
              <a:path w="3209290" h="3435984">
                <a:moveTo>
                  <a:pt x="1223899" y="767676"/>
                </a:moveTo>
                <a:lnTo>
                  <a:pt x="1219415" y="745807"/>
                </a:lnTo>
                <a:lnTo>
                  <a:pt x="1207249" y="727837"/>
                </a:lnTo>
                <a:lnTo>
                  <a:pt x="1189291" y="715657"/>
                </a:lnTo>
                <a:lnTo>
                  <a:pt x="1167434" y="711174"/>
                </a:lnTo>
                <a:lnTo>
                  <a:pt x="1145578" y="715657"/>
                </a:lnTo>
                <a:lnTo>
                  <a:pt x="1127607" y="727837"/>
                </a:lnTo>
                <a:lnTo>
                  <a:pt x="1115441" y="745807"/>
                </a:lnTo>
                <a:lnTo>
                  <a:pt x="1110970" y="767676"/>
                </a:lnTo>
                <a:lnTo>
                  <a:pt x="1115441" y="789559"/>
                </a:lnTo>
                <a:lnTo>
                  <a:pt x="1127607" y="807529"/>
                </a:lnTo>
                <a:lnTo>
                  <a:pt x="1145578" y="819708"/>
                </a:lnTo>
                <a:lnTo>
                  <a:pt x="1167434" y="824191"/>
                </a:lnTo>
                <a:lnTo>
                  <a:pt x="1189291" y="819861"/>
                </a:lnTo>
                <a:lnTo>
                  <a:pt x="1207249" y="807935"/>
                </a:lnTo>
                <a:lnTo>
                  <a:pt x="1219415" y="790003"/>
                </a:lnTo>
                <a:lnTo>
                  <a:pt x="1223899" y="767676"/>
                </a:lnTo>
                <a:close/>
              </a:path>
              <a:path w="3209290" h="3435984">
                <a:moveTo>
                  <a:pt x="1223899" y="57581"/>
                </a:moveTo>
                <a:lnTo>
                  <a:pt x="1219415" y="35699"/>
                </a:lnTo>
                <a:lnTo>
                  <a:pt x="1207249" y="17729"/>
                </a:lnTo>
                <a:lnTo>
                  <a:pt x="1189291" y="5549"/>
                </a:lnTo>
                <a:lnTo>
                  <a:pt x="1167434" y="1066"/>
                </a:lnTo>
                <a:lnTo>
                  <a:pt x="1145578" y="5549"/>
                </a:lnTo>
                <a:lnTo>
                  <a:pt x="1127607" y="17729"/>
                </a:lnTo>
                <a:lnTo>
                  <a:pt x="1115441" y="35699"/>
                </a:lnTo>
                <a:lnTo>
                  <a:pt x="1110970" y="57581"/>
                </a:lnTo>
                <a:lnTo>
                  <a:pt x="1115441" y="79451"/>
                </a:lnTo>
                <a:lnTo>
                  <a:pt x="1127607" y="97421"/>
                </a:lnTo>
                <a:lnTo>
                  <a:pt x="1145578" y="109601"/>
                </a:lnTo>
                <a:lnTo>
                  <a:pt x="1167434" y="114084"/>
                </a:lnTo>
                <a:lnTo>
                  <a:pt x="1189291" y="109601"/>
                </a:lnTo>
                <a:lnTo>
                  <a:pt x="1207249" y="97421"/>
                </a:lnTo>
                <a:lnTo>
                  <a:pt x="1219415" y="79451"/>
                </a:lnTo>
                <a:lnTo>
                  <a:pt x="1223899" y="57581"/>
                </a:lnTo>
                <a:close/>
              </a:path>
              <a:path w="3209290" h="3435984">
                <a:moveTo>
                  <a:pt x="1879117" y="2900134"/>
                </a:moveTo>
                <a:lnTo>
                  <a:pt x="1874634" y="2878251"/>
                </a:lnTo>
                <a:lnTo>
                  <a:pt x="1862467" y="2860281"/>
                </a:lnTo>
                <a:lnTo>
                  <a:pt x="1844497" y="2848102"/>
                </a:lnTo>
                <a:lnTo>
                  <a:pt x="1822640" y="2843619"/>
                </a:lnTo>
                <a:lnTo>
                  <a:pt x="1800783" y="2848102"/>
                </a:lnTo>
                <a:lnTo>
                  <a:pt x="1782826" y="2860281"/>
                </a:lnTo>
                <a:lnTo>
                  <a:pt x="1770659" y="2878251"/>
                </a:lnTo>
                <a:lnTo>
                  <a:pt x="1766176" y="2900134"/>
                </a:lnTo>
                <a:lnTo>
                  <a:pt x="1770659" y="2922003"/>
                </a:lnTo>
                <a:lnTo>
                  <a:pt x="1782826" y="2939973"/>
                </a:lnTo>
                <a:lnTo>
                  <a:pt x="1800783" y="2952153"/>
                </a:lnTo>
                <a:lnTo>
                  <a:pt x="1822640" y="2956636"/>
                </a:lnTo>
                <a:lnTo>
                  <a:pt x="1844497" y="2952153"/>
                </a:lnTo>
                <a:lnTo>
                  <a:pt x="1862467" y="2939973"/>
                </a:lnTo>
                <a:lnTo>
                  <a:pt x="1874634" y="2922003"/>
                </a:lnTo>
                <a:lnTo>
                  <a:pt x="1879117" y="2900134"/>
                </a:lnTo>
                <a:close/>
              </a:path>
              <a:path w="3209290" h="3435984">
                <a:moveTo>
                  <a:pt x="1879117" y="2188959"/>
                </a:moveTo>
                <a:lnTo>
                  <a:pt x="1874634" y="2167090"/>
                </a:lnTo>
                <a:lnTo>
                  <a:pt x="1862467" y="2149106"/>
                </a:lnTo>
                <a:lnTo>
                  <a:pt x="1844497" y="2136927"/>
                </a:lnTo>
                <a:lnTo>
                  <a:pt x="1822640" y="2132444"/>
                </a:lnTo>
                <a:lnTo>
                  <a:pt x="1800783" y="2136927"/>
                </a:lnTo>
                <a:lnTo>
                  <a:pt x="1782826" y="2149106"/>
                </a:lnTo>
                <a:lnTo>
                  <a:pt x="1770659" y="2167090"/>
                </a:lnTo>
                <a:lnTo>
                  <a:pt x="1766176" y="2188959"/>
                </a:lnTo>
                <a:lnTo>
                  <a:pt x="1770659" y="2210828"/>
                </a:lnTo>
                <a:lnTo>
                  <a:pt x="1782826" y="2228812"/>
                </a:lnTo>
                <a:lnTo>
                  <a:pt x="1800783" y="2240991"/>
                </a:lnTo>
                <a:lnTo>
                  <a:pt x="1822640" y="2245474"/>
                </a:lnTo>
                <a:lnTo>
                  <a:pt x="1844497" y="2241131"/>
                </a:lnTo>
                <a:lnTo>
                  <a:pt x="1862467" y="2229205"/>
                </a:lnTo>
                <a:lnTo>
                  <a:pt x="1874634" y="2211286"/>
                </a:lnTo>
                <a:lnTo>
                  <a:pt x="1879117" y="2188959"/>
                </a:lnTo>
                <a:close/>
              </a:path>
              <a:path w="3209290" h="3435984">
                <a:moveTo>
                  <a:pt x="1879117" y="1478851"/>
                </a:moveTo>
                <a:lnTo>
                  <a:pt x="1874634" y="1456982"/>
                </a:lnTo>
                <a:lnTo>
                  <a:pt x="1862467" y="1438998"/>
                </a:lnTo>
                <a:lnTo>
                  <a:pt x="1844497" y="1426819"/>
                </a:lnTo>
                <a:lnTo>
                  <a:pt x="1822640" y="1422349"/>
                </a:lnTo>
                <a:lnTo>
                  <a:pt x="1800783" y="1426819"/>
                </a:lnTo>
                <a:lnTo>
                  <a:pt x="1782826" y="1438998"/>
                </a:lnTo>
                <a:lnTo>
                  <a:pt x="1770659" y="1456982"/>
                </a:lnTo>
                <a:lnTo>
                  <a:pt x="1766176" y="1478851"/>
                </a:lnTo>
                <a:lnTo>
                  <a:pt x="1770659" y="1500733"/>
                </a:lnTo>
                <a:lnTo>
                  <a:pt x="1782826" y="1518704"/>
                </a:lnTo>
                <a:lnTo>
                  <a:pt x="1800783" y="1530883"/>
                </a:lnTo>
                <a:lnTo>
                  <a:pt x="1822640" y="1535366"/>
                </a:lnTo>
                <a:lnTo>
                  <a:pt x="1844497" y="1530883"/>
                </a:lnTo>
                <a:lnTo>
                  <a:pt x="1862467" y="1518704"/>
                </a:lnTo>
                <a:lnTo>
                  <a:pt x="1874634" y="1500733"/>
                </a:lnTo>
                <a:lnTo>
                  <a:pt x="1879117" y="1478851"/>
                </a:lnTo>
                <a:close/>
              </a:path>
              <a:path w="3209290" h="3435984">
                <a:moveTo>
                  <a:pt x="1879117" y="767676"/>
                </a:moveTo>
                <a:lnTo>
                  <a:pt x="1874634" y="745807"/>
                </a:lnTo>
                <a:lnTo>
                  <a:pt x="1862467" y="727837"/>
                </a:lnTo>
                <a:lnTo>
                  <a:pt x="1844497" y="715657"/>
                </a:lnTo>
                <a:lnTo>
                  <a:pt x="1822640" y="711174"/>
                </a:lnTo>
                <a:lnTo>
                  <a:pt x="1800783" y="715657"/>
                </a:lnTo>
                <a:lnTo>
                  <a:pt x="1782826" y="727837"/>
                </a:lnTo>
                <a:lnTo>
                  <a:pt x="1770659" y="745807"/>
                </a:lnTo>
                <a:lnTo>
                  <a:pt x="1766176" y="767676"/>
                </a:lnTo>
                <a:lnTo>
                  <a:pt x="1770659" y="789559"/>
                </a:lnTo>
                <a:lnTo>
                  <a:pt x="1782826" y="807529"/>
                </a:lnTo>
                <a:lnTo>
                  <a:pt x="1800783" y="819708"/>
                </a:lnTo>
                <a:lnTo>
                  <a:pt x="1822640" y="824191"/>
                </a:lnTo>
                <a:lnTo>
                  <a:pt x="1844497" y="819708"/>
                </a:lnTo>
                <a:lnTo>
                  <a:pt x="1862467" y="807529"/>
                </a:lnTo>
                <a:lnTo>
                  <a:pt x="1874634" y="789559"/>
                </a:lnTo>
                <a:lnTo>
                  <a:pt x="1879117" y="767676"/>
                </a:lnTo>
                <a:close/>
              </a:path>
              <a:path w="3209290" h="3435984">
                <a:moveTo>
                  <a:pt x="1879117" y="56515"/>
                </a:moveTo>
                <a:lnTo>
                  <a:pt x="1874634" y="34632"/>
                </a:lnTo>
                <a:lnTo>
                  <a:pt x="1862467" y="16662"/>
                </a:lnTo>
                <a:lnTo>
                  <a:pt x="1844497" y="4483"/>
                </a:lnTo>
                <a:lnTo>
                  <a:pt x="1822640" y="0"/>
                </a:lnTo>
                <a:lnTo>
                  <a:pt x="1800783" y="4483"/>
                </a:lnTo>
                <a:lnTo>
                  <a:pt x="1782826" y="16662"/>
                </a:lnTo>
                <a:lnTo>
                  <a:pt x="1770659" y="34632"/>
                </a:lnTo>
                <a:lnTo>
                  <a:pt x="1766176" y="56515"/>
                </a:lnTo>
                <a:lnTo>
                  <a:pt x="1770659" y="78384"/>
                </a:lnTo>
                <a:lnTo>
                  <a:pt x="1782826" y="96367"/>
                </a:lnTo>
                <a:lnTo>
                  <a:pt x="1800783" y="108534"/>
                </a:lnTo>
                <a:lnTo>
                  <a:pt x="1822640" y="113017"/>
                </a:lnTo>
                <a:lnTo>
                  <a:pt x="1844497" y="109143"/>
                </a:lnTo>
                <a:lnTo>
                  <a:pt x="1862467" y="97155"/>
                </a:lnTo>
                <a:lnTo>
                  <a:pt x="1874634" y="78981"/>
                </a:lnTo>
                <a:lnTo>
                  <a:pt x="1879117" y="56515"/>
                </a:lnTo>
                <a:close/>
              </a:path>
              <a:path w="3209290" h="3435984">
                <a:moveTo>
                  <a:pt x="2553500" y="2900134"/>
                </a:moveTo>
                <a:lnTo>
                  <a:pt x="2549029" y="2878251"/>
                </a:lnTo>
                <a:lnTo>
                  <a:pt x="2536850" y="2860281"/>
                </a:lnTo>
                <a:lnTo>
                  <a:pt x="2518892" y="2848102"/>
                </a:lnTo>
                <a:lnTo>
                  <a:pt x="2497036" y="2843619"/>
                </a:lnTo>
                <a:lnTo>
                  <a:pt x="2475179" y="2848102"/>
                </a:lnTo>
                <a:lnTo>
                  <a:pt x="2457221" y="2860281"/>
                </a:lnTo>
                <a:lnTo>
                  <a:pt x="2445054" y="2878251"/>
                </a:lnTo>
                <a:lnTo>
                  <a:pt x="2440571" y="2900134"/>
                </a:lnTo>
                <a:lnTo>
                  <a:pt x="2445054" y="2922003"/>
                </a:lnTo>
                <a:lnTo>
                  <a:pt x="2457221" y="2939973"/>
                </a:lnTo>
                <a:lnTo>
                  <a:pt x="2475179" y="2952153"/>
                </a:lnTo>
                <a:lnTo>
                  <a:pt x="2497036" y="2956636"/>
                </a:lnTo>
                <a:lnTo>
                  <a:pt x="2518892" y="2952153"/>
                </a:lnTo>
                <a:lnTo>
                  <a:pt x="2536850" y="2939973"/>
                </a:lnTo>
                <a:lnTo>
                  <a:pt x="2549029" y="2922003"/>
                </a:lnTo>
                <a:lnTo>
                  <a:pt x="2553500" y="2900134"/>
                </a:lnTo>
                <a:close/>
              </a:path>
              <a:path w="3209290" h="3435984">
                <a:moveTo>
                  <a:pt x="2553500" y="2188959"/>
                </a:moveTo>
                <a:lnTo>
                  <a:pt x="2549029" y="2167090"/>
                </a:lnTo>
                <a:lnTo>
                  <a:pt x="2536850" y="2149106"/>
                </a:lnTo>
                <a:lnTo>
                  <a:pt x="2518892" y="2136927"/>
                </a:lnTo>
                <a:lnTo>
                  <a:pt x="2497036" y="2132444"/>
                </a:lnTo>
                <a:lnTo>
                  <a:pt x="2475179" y="2136927"/>
                </a:lnTo>
                <a:lnTo>
                  <a:pt x="2457221" y="2149106"/>
                </a:lnTo>
                <a:lnTo>
                  <a:pt x="2445054" y="2167090"/>
                </a:lnTo>
                <a:lnTo>
                  <a:pt x="2440571" y="2188959"/>
                </a:lnTo>
                <a:lnTo>
                  <a:pt x="2445054" y="2210828"/>
                </a:lnTo>
                <a:lnTo>
                  <a:pt x="2457221" y="2228812"/>
                </a:lnTo>
                <a:lnTo>
                  <a:pt x="2475179" y="2240991"/>
                </a:lnTo>
                <a:lnTo>
                  <a:pt x="2497036" y="2245474"/>
                </a:lnTo>
                <a:lnTo>
                  <a:pt x="2518892" y="2241131"/>
                </a:lnTo>
                <a:lnTo>
                  <a:pt x="2536850" y="2229205"/>
                </a:lnTo>
                <a:lnTo>
                  <a:pt x="2549029" y="2211286"/>
                </a:lnTo>
                <a:lnTo>
                  <a:pt x="2553500" y="2188959"/>
                </a:lnTo>
                <a:close/>
              </a:path>
              <a:path w="3209290" h="3435984">
                <a:moveTo>
                  <a:pt x="2553500" y="1477784"/>
                </a:moveTo>
                <a:lnTo>
                  <a:pt x="2549029" y="1455915"/>
                </a:lnTo>
                <a:lnTo>
                  <a:pt x="2536850" y="1437932"/>
                </a:lnTo>
                <a:lnTo>
                  <a:pt x="2518892" y="1425752"/>
                </a:lnTo>
                <a:lnTo>
                  <a:pt x="2497036" y="1421282"/>
                </a:lnTo>
                <a:lnTo>
                  <a:pt x="2475179" y="1425752"/>
                </a:lnTo>
                <a:lnTo>
                  <a:pt x="2457221" y="1437932"/>
                </a:lnTo>
                <a:lnTo>
                  <a:pt x="2445054" y="1455915"/>
                </a:lnTo>
                <a:lnTo>
                  <a:pt x="2440571" y="1477784"/>
                </a:lnTo>
                <a:lnTo>
                  <a:pt x="2445054" y="1499666"/>
                </a:lnTo>
                <a:lnTo>
                  <a:pt x="2457221" y="1517637"/>
                </a:lnTo>
                <a:lnTo>
                  <a:pt x="2475179" y="1529816"/>
                </a:lnTo>
                <a:lnTo>
                  <a:pt x="2497036" y="1534299"/>
                </a:lnTo>
                <a:lnTo>
                  <a:pt x="2518892" y="1530413"/>
                </a:lnTo>
                <a:lnTo>
                  <a:pt x="2536850" y="1518437"/>
                </a:lnTo>
                <a:lnTo>
                  <a:pt x="2549029" y="1500263"/>
                </a:lnTo>
                <a:lnTo>
                  <a:pt x="2553500" y="1477784"/>
                </a:lnTo>
                <a:close/>
              </a:path>
              <a:path w="3209290" h="3435984">
                <a:moveTo>
                  <a:pt x="2553500" y="767676"/>
                </a:moveTo>
                <a:lnTo>
                  <a:pt x="2549029" y="745807"/>
                </a:lnTo>
                <a:lnTo>
                  <a:pt x="2536850" y="727837"/>
                </a:lnTo>
                <a:lnTo>
                  <a:pt x="2518892" y="715657"/>
                </a:lnTo>
                <a:lnTo>
                  <a:pt x="2497036" y="711174"/>
                </a:lnTo>
                <a:lnTo>
                  <a:pt x="2475179" y="715657"/>
                </a:lnTo>
                <a:lnTo>
                  <a:pt x="2457221" y="727837"/>
                </a:lnTo>
                <a:lnTo>
                  <a:pt x="2445054" y="745807"/>
                </a:lnTo>
                <a:lnTo>
                  <a:pt x="2440571" y="767676"/>
                </a:lnTo>
                <a:lnTo>
                  <a:pt x="2445054" y="789559"/>
                </a:lnTo>
                <a:lnTo>
                  <a:pt x="2457221" y="807529"/>
                </a:lnTo>
                <a:lnTo>
                  <a:pt x="2475179" y="819708"/>
                </a:lnTo>
                <a:lnTo>
                  <a:pt x="2497036" y="824191"/>
                </a:lnTo>
                <a:lnTo>
                  <a:pt x="2518892" y="819708"/>
                </a:lnTo>
                <a:lnTo>
                  <a:pt x="2536850" y="807529"/>
                </a:lnTo>
                <a:lnTo>
                  <a:pt x="2549029" y="789559"/>
                </a:lnTo>
                <a:lnTo>
                  <a:pt x="2553500" y="767676"/>
                </a:lnTo>
                <a:close/>
              </a:path>
              <a:path w="3209290" h="3435984">
                <a:moveTo>
                  <a:pt x="2553500" y="56515"/>
                </a:moveTo>
                <a:lnTo>
                  <a:pt x="2549029" y="34632"/>
                </a:lnTo>
                <a:lnTo>
                  <a:pt x="2536850" y="16662"/>
                </a:lnTo>
                <a:lnTo>
                  <a:pt x="2518892" y="4483"/>
                </a:lnTo>
                <a:lnTo>
                  <a:pt x="2497036" y="0"/>
                </a:lnTo>
                <a:lnTo>
                  <a:pt x="2475179" y="4483"/>
                </a:lnTo>
                <a:lnTo>
                  <a:pt x="2457221" y="16662"/>
                </a:lnTo>
                <a:lnTo>
                  <a:pt x="2445054" y="34632"/>
                </a:lnTo>
                <a:lnTo>
                  <a:pt x="2440571" y="56515"/>
                </a:lnTo>
                <a:lnTo>
                  <a:pt x="2445054" y="78384"/>
                </a:lnTo>
                <a:lnTo>
                  <a:pt x="2457221" y="96367"/>
                </a:lnTo>
                <a:lnTo>
                  <a:pt x="2475179" y="108534"/>
                </a:lnTo>
                <a:lnTo>
                  <a:pt x="2497036" y="113017"/>
                </a:lnTo>
                <a:lnTo>
                  <a:pt x="2518892" y="109143"/>
                </a:lnTo>
                <a:lnTo>
                  <a:pt x="2536850" y="97167"/>
                </a:lnTo>
                <a:lnTo>
                  <a:pt x="2549029" y="78981"/>
                </a:lnTo>
                <a:lnTo>
                  <a:pt x="2553500" y="56515"/>
                </a:lnTo>
                <a:close/>
              </a:path>
              <a:path w="3209290" h="3435984">
                <a:moveTo>
                  <a:pt x="3207651" y="2899067"/>
                </a:moveTo>
                <a:lnTo>
                  <a:pt x="3203168" y="2877185"/>
                </a:lnTo>
                <a:lnTo>
                  <a:pt x="3191002" y="2859214"/>
                </a:lnTo>
                <a:lnTo>
                  <a:pt x="3173044" y="2847035"/>
                </a:lnTo>
                <a:lnTo>
                  <a:pt x="3151187" y="2842552"/>
                </a:lnTo>
                <a:lnTo>
                  <a:pt x="3129330" y="2847035"/>
                </a:lnTo>
                <a:lnTo>
                  <a:pt x="3111373" y="2859214"/>
                </a:lnTo>
                <a:lnTo>
                  <a:pt x="3099193" y="2877185"/>
                </a:lnTo>
                <a:lnTo>
                  <a:pt x="3094723" y="2899067"/>
                </a:lnTo>
                <a:lnTo>
                  <a:pt x="3099193" y="2920936"/>
                </a:lnTo>
                <a:lnTo>
                  <a:pt x="3111373" y="2938919"/>
                </a:lnTo>
                <a:lnTo>
                  <a:pt x="3129330" y="2951086"/>
                </a:lnTo>
                <a:lnTo>
                  <a:pt x="3151187" y="2955569"/>
                </a:lnTo>
                <a:lnTo>
                  <a:pt x="3173044" y="2951086"/>
                </a:lnTo>
                <a:lnTo>
                  <a:pt x="3191002" y="2938919"/>
                </a:lnTo>
                <a:lnTo>
                  <a:pt x="3203168" y="2920936"/>
                </a:lnTo>
                <a:lnTo>
                  <a:pt x="3207651" y="2899067"/>
                </a:lnTo>
                <a:close/>
              </a:path>
              <a:path w="3209290" h="3435984">
                <a:moveTo>
                  <a:pt x="3207651" y="56515"/>
                </a:moveTo>
                <a:lnTo>
                  <a:pt x="3203168" y="34632"/>
                </a:lnTo>
                <a:lnTo>
                  <a:pt x="3191002" y="16662"/>
                </a:lnTo>
                <a:lnTo>
                  <a:pt x="3173044" y="4483"/>
                </a:lnTo>
                <a:lnTo>
                  <a:pt x="3151187" y="0"/>
                </a:lnTo>
                <a:lnTo>
                  <a:pt x="3129330" y="4483"/>
                </a:lnTo>
                <a:lnTo>
                  <a:pt x="3111373" y="16662"/>
                </a:lnTo>
                <a:lnTo>
                  <a:pt x="3099193" y="34632"/>
                </a:lnTo>
                <a:lnTo>
                  <a:pt x="3094723" y="56515"/>
                </a:lnTo>
                <a:lnTo>
                  <a:pt x="3099193" y="78384"/>
                </a:lnTo>
                <a:lnTo>
                  <a:pt x="3111373" y="96367"/>
                </a:lnTo>
                <a:lnTo>
                  <a:pt x="3129330" y="108534"/>
                </a:lnTo>
                <a:lnTo>
                  <a:pt x="3151187" y="113017"/>
                </a:lnTo>
                <a:lnTo>
                  <a:pt x="3173044" y="108686"/>
                </a:lnTo>
                <a:lnTo>
                  <a:pt x="3191002" y="96761"/>
                </a:lnTo>
                <a:lnTo>
                  <a:pt x="3203168" y="78841"/>
                </a:lnTo>
                <a:lnTo>
                  <a:pt x="3207651" y="56515"/>
                </a:lnTo>
                <a:close/>
              </a:path>
              <a:path w="3209290" h="3435984">
                <a:moveTo>
                  <a:pt x="3208718" y="2188959"/>
                </a:moveTo>
                <a:lnTo>
                  <a:pt x="3204235" y="2167090"/>
                </a:lnTo>
                <a:lnTo>
                  <a:pt x="3192068" y="2149106"/>
                </a:lnTo>
                <a:lnTo>
                  <a:pt x="3174111" y="2136927"/>
                </a:lnTo>
                <a:lnTo>
                  <a:pt x="3152254" y="2132444"/>
                </a:lnTo>
                <a:lnTo>
                  <a:pt x="3130397" y="2136927"/>
                </a:lnTo>
                <a:lnTo>
                  <a:pt x="3112427" y="2149106"/>
                </a:lnTo>
                <a:lnTo>
                  <a:pt x="3100260" y="2167090"/>
                </a:lnTo>
                <a:lnTo>
                  <a:pt x="3095790" y="2188959"/>
                </a:lnTo>
                <a:lnTo>
                  <a:pt x="3100260" y="2210828"/>
                </a:lnTo>
                <a:lnTo>
                  <a:pt x="3112427" y="2228812"/>
                </a:lnTo>
                <a:lnTo>
                  <a:pt x="3130397" y="2240991"/>
                </a:lnTo>
                <a:lnTo>
                  <a:pt x="3152254" y="2245474"/>
                </a:lnTo>
                <a:lnTo>
                  <a:pt x="3174111" y="2240991"/>
                </a:lnTo>
                <a:lnTo>
                  <a:pt x="3192068" y="2228812"/>
                </a:lnTo>
                <a:lnTo>
                  <a:pt x="3204235" y="2210828"/>
                </a:lnTo>
                <a:lnTo>
                  <a:pt x="3208718" y="2188959"/>
                </a:lnTo>
                <a:close/>
              </a:path>
              <a:path w="3209290" h="3435984">
                <a:moveTo>
                  <a:pt x="3208718" y="1477784"/>
                </a:moveTo>
                <a:lnTo>
                  <a:pt x="3204235" y="1455915"/>
                </a:lnTo>
                <a:lnTo>
                  <a:pt x="3192068" y="1437932"/>
                </a:lnTo>
                <a:lnTo>
                  <a:pt x="3174111" y="1425765"/>
                </a:lnTo>
                <a:lnTo>
                  <a:pt x="3152254" y="1421282"/>
                </a:lnTo>
                <a:lnTo>
                  <a:pt x="3130397" y="1425765"/>
                </a:lnTo>
                <a:lnTo>
                  <a:pt x="3112427" y="1437932"/>
                </a:lnTo>
                <a:lnTo>
                  <a:pt x="3100260" y="1455915"/>
                </a:lnTo>
                <a:lnTo>
                  <a:pt x="3095790" y="1477784"/>
                </a:lnTo>
                <a:lnTo>
                  <a:pt x="3100260" y="1499666"/>
                </a:lnTo>
                <a:lnTo>
                  <a:pt x="3112427" y="1517637"/>
                </a:lnTo>
                <a:lnTo>
                  <a:pt x="3130397" y="1529816"/>
                </a:lnTo>
                <a:lnTo>
                  <a:pt x="3152254" y="1534299"/>
                </a:lnTo>
                <a:lnTo>
                  <a:pt x="3174111" y="1529969"/>
                </a:lnTo>
                <a:lnTo>
                  <a:pt x="3192068" y="1518043"/>
                </a:lnTo>
                <a:lnTo>
                  <a:pt x="3204235" y="1500111"/>
                </a:lnTo>
                <a:lnTo>
                  <a:pt x="3208718" y="1477784"/>
                </a:lnTo>
                <a:close/>
              </a:path>
              <a:path w="3209290" h="3435984">
                <a:moveTo>
                  <a:pt x="3208718" y="767676"/>
                </a:moveTo>
                <a:lnTo>
                  <a:pt x="3204235" y="745807"/>
                </a:lnTo>
                <a:lnTo>
                  <a:pt x="3192068" y="727837"/>
                </a:lnTo>
                <a:lnTo>
                  <a:pt x="3174111" y="715657"/>
                </a:lnTo>
                <a:lnTo>
                  <a:pt x="3152254" y="711174"/>
                </a:lnTo>
                <a:lnTo>
                  <a:pt x="3130397" y="715657"/>
                </a:lnTo>
                <a:lnTo>
                  <a:pt x="3112427" y="727837"/>
                </a:lnTo>
                <a:lnTo>
                  <a:pt x="3100260" y="745807"/>
                </a:lnTo>
                <a:lnTo>
                  <a:pt x="3095790" y="767676"/>
                </a:lnTo>
                <a:lnTo>
                  <a:pt x="3100260" y="789559"/>
                </a:lnTo>
                <a:lnTo>
                  <a:pt x="3112427" y="807529"/>
                </a:lnTo>
                <a:lnTo>
                  <a:pt x="3130397" y="819708"/>
                </a:lnTo>
                <a:lnTo>
                  <a:pt x="3152254" y="824191"/>
                </a:lnTo>
                <a:lnTo>
                  <a:pt x="3174111" y="819708"/>
                </a:lnTo>
                <a:lnTo>
                  <a:pt x="3192068" y="807529"/>
                </a:lnTo>
                <a:lnTo>
                  <a:pt x="3204235" y="789559"/>
                </a:lnTo>
                <a:lnTo>
                  <a:pt x="3208718" y="767676"/>
                </a:lnTo>
                <a:close/>
              </a:path>
            </a:pathLst>
          </a:custGeom>
          <a:solidFill>
            <a:srgbClr val="17161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51552" y="1266834"/>
            <a:ext cx="8943340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dirty="0">
                <a:solidFill>
                  <a:schemeClr val="tx1"/>
                </a:solidFill>
              </a:rPr>
              <a:t>Актуальность проекта</a:t>
            </a:r>
            <a:endParaRPr spc="285" dirty="0">
              <a:solidFill>
                <a:schemeClr val="tx1"/>
              </a:solidFill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1552" y="2781300"/>
            <a:ext cx="10394315" cy="2807243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599"/>
              </a:lnSpc>
              <a:spcBef>
                <a:spcPts val="100"/>
              </a:spcBef>
            </a:pPr>
            <a:r>
              <a:rPr lang="ru-RU" sz="4000" spc="-55" dirty="0">
                <a:solidFill>
                  <a:srgbClr val="17161B"/>
                </a:solidFill>
                <a:latin typeface="Roboto"/>
                <a:cs typeface="Roboto"/>
              </a:rPr>
              <a:t>Публикации, которые вызывают яркие эмоции, чаще получают хороший охват и отклик аудитории. Данный бот анализирует эмоциональную окраску новостей.</a:t>
            </a:r>
            <a:endParaRPr sz="4000" dirty="0">
              <a:latin typeface="Roboto"/>
              <a:cs typeface="Roboto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951552" y="2238871"/>
            <a:ext cx="8763635" cy="0"/>
          </a:xfrm>
          <a:custGeom>
            <a:avLst/>
            <a:gdLst/>
            <a:ahLst/>
            <a:cxnLst/>
            <a:rect l="l" t="t" r="r" b="b"/>
            <a:pathLst>
              <a:path w="8763635">
                <a:moveTo>
                  <a:pt x="0" y="0"/>
                </a:moveTo>
                <a:lnTo>
                  <a:pt x="8763091" y="0"/>
                </a:lnTo>
              </a:path>
            </a:pathLst>
          </a:custGeom>
          <a:ln w="57150">
            <a:solidFill>
              <a:srgbClr val="2154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" name="Picture 6" descr="https://liviabonarov.files.wordpress.com/2019/04/emotii.jpeg?w=102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552" y="5822720"/>
            <a:ext cx="6256333" cy="3910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735"/>
            <a:ext cx="2799715" cy="4354830"/>
            <a:chOff x="0" y="735"/>
            <a:chExt cx="2799715" cy="4354830"/>
          </a:xfrm>
        </p:grpSpPr>
        <p:sp>
          <p:nvSpPr>
            <p:cNvPr id="3" name="object 3"/>
            <p:cNvSpPr/>
            <p:nvPr/>
          </p:nvSpPr>
          <p:spPr>
            <a:xfrm>
              <a:off x="0" y="735"/>
              <a:ext cx="1895475" cy="3376295"/>
            </a:xfrm>
            <a:custGeom>
              <a:avLst/>
              <a:gdLst/>
              <a:ahLst/>
              <a:cxnLst/>
              <a:rect l="l" t="t" r="r" b="b"/>
              <a:pathLst>
                <a:path w="1895475" h="3376295">
                  <a:moveTo>
                    <a:pt x="1895474" y="0"/>
                  </a:moveTo>
                  <a:lnTo>
                    <a:pt x="0" y="0"/>
                  </a:lnTo>
                  <a:lnTo>
                    <a:pt x="0" y="3376035"/>
                  </a:lnTo>
                  <a:lnTo>
                    <a:pt x="47073" y="3375600"/>
                  </a:lnTo>
                  <a:lnTo>
                    <a:pt x="93918" y="3374297"/>
                  </a:lnTo>
                  <a:lnTo>
                    <a:pt x="140516" y="3372125"/>
                  </a:lnTo>
                  <a:lnTo>
                    <a:pt x="186854" y="3369085"/>
                  </a:lnTo>
                  <a:lnTo>
                    <a:pt x="232915" y="3365178"/>
                  </a:lnTo>
                  <a:lnTo>
                    <a:pt x="278682" y="3360403"/>
                  </a:lnTo>
                  <a:lnTo>
                    <a:pt x="324142" y="3354761"/>
                  </a:lnTo>
                  <a:lnTo>
                    <a:pt x="369277" y="3348252"/>
                  </a:lnTo>
                  <a:lnTo>
                    <a:pt x="414073" y="3340877"/>
                  </a:lnTo>
                  <a:lnTo>
                    <a:pt x="458512" y="3332636"/>
                  </a:lnTo>
                  <a:lnTo>
                    <a:pt x="502581" y="3323529"/>
                  </a:lnTo>
                  <a:lnTo>
                    <a:pt x="546262" y="3313557"/>
                  </a:lnTo>
                  <a:lnTo>
                    <a:pt x="589540" y="3302720"/>
                  </a:lnTo>
                  <a:lnTo>
                    <a:pt x="632399" y="3291018"/>
                  </a:lnTo>
                  <a:lnTo>
                    <a:pt x="674824" y="3278453"/>
                  </a:lnTo>
                  <a:lnTo>
                    <a:pt x="716799" y="3265023"/>
                  </a:lnTo>
                  <a:lnTo>
                    <a:pt x="758307" y="3250730"/>
                  </a:lnTo>
                  <a:lnTo>
                    <a:pt x="799334" y="3235574"/>
                  </a:lnTo>
                  <a:lnTo>
                    <a:pt x="839864" y="3219554"/>
                  </a:lnTo>
                  <a:lnTo>
                    <a:pt x="879880" y="3202673"/>
                  </a:lnTo>
                  <a:lnTo>
                    <a:pt x="919367" y="3184929"/>
                  </a:lnTo>
                  <a:lnTo>
                    <a:pt x="958310" y="3166323"/>
                  </a:lnTo>
                  <a:lnTo>
                    <a:pt x="996692" y="3146856"/>
                  </a:lnTo>
                  <a:lnTo>
                    <a:pt x="1034498" y="3126528"/>
                  </a:lnTo>
                  <a:lnTo>
                    <a:pt x="1071711" y="3105339"/>
                  </a:lnTo>
                  <a:lnTo>
                    <a:pt x="1108317" y="3083290"/>
                  </a:lnTo>
                  <a:lnTo>
                    <a:pt x="1144300" y="3060381"/>
                  </a:lnTo>
                  <a:lnTo>
                    <a:pt x="1179643" y="3036612"/>
                  </a:lnTo>
                  <a:lnTo>
                    <a:pt x="1214331" y="3011984"/>
                  </a:lnTo>
                  <a:lnTo>
                    <a:pt x="1248349" y="2986496"/>
                  </a:lnTo>
                  <a:lnTo>
                    <a:pt x="1281680" y="2960151"/>
                  </a:lnTo>
                  <a:lnTo>
                    <a:pt x="1314309" y="2932946"/>
                  </a:lnTo>
                  <a:lnTo>
                    <a:pt x="1346219" y="2904884"/>
                  </a:lnTo>
                  <a:lnTo>
                    <a:pt x="1377396" y="2875965"/>
                  </a:lnTo>
                  <a:lnTo>
                    <a:pt x="1407824" y="2846188"/>
                  </a:lnTo>
                  <a:lnTo>
                    <a:pt x="1437486" y="2815554"/>
                  </a:lnTo>
                  <a:lnTo>
                    <a:pt x="1466367" y="2784064"/>
                  </a:lnTo>
                  <a:lnTo>
                    <a:pt x="1494451" y="2751718"/>
                  </a:lnTo>
                  <a:lnTo>
                    <a:pt x="1521723" y="2718515"/>
                  </a:lnTo>
                  <a:lnTo>
                    <a:pt x="1548166" y="2684458"/>
                  </a:lnTo>
                  <a:lnTo>
                    <a:pt x="1573766" y="2649545"/>
                  </a:lnTo>
                  <a:lnTo>
                    <a:pt x="1598505" y="2613777"/>
                  </a:lnTo>
                  <a:lnTo>
                    <a:pt x="1622370" y="2577155"/>
                  </a:lnTo>
                  <a:lnTo>
                    <a:pt x="1645342" y="2539679"/>
                  </a:lnTo>
                  <a:lnTo>
                    <a:pt x="1667408" y="2501350"/>
                  </a:lnTo>
                  <a:lnTo>
                    <a:pt x="1688551" y="2462167"/>
                  </a:lnTo>
                  <a:lnTo>
                    <a:pt x="1708755" y="2422130"/>
                  </a:lnTo>
                  <a:lnTo>
                    <a:pt x="1728005" y="2381242"/>
                  </a:lnTo>
                  <a:lnTo>
                    <a:pt x="1746285" y="2339501"/>
                  </a:lnTo>
                  <a:lnTo>
                    <a:pt x="1763579" y="2296908"/>
                  </a:lnTo>
                  <a:lnTo>
                    <a:pt x="1779872" y="2253463"/>
                  </a:lnTo>
                  <a:lnTo>
                    <a:pt x="1795147" y="2209167"/>
                  </a:lnTo>
                  <a:lnTo>
                    <a:pt x="1809389" y="2164020"/>
                  </a:lnTo>
                  <a:lnTo>
                    <a:pt x="1822582" y="2118023"/>
                  </a:lnTo>
                  <a:lnTo>
                    <a:pt x="1834711" y="2071175"/>
                  </a:lnTo>
                  <a:lnTo>
                    <a:pt x="1845759" y="2023478"/>
                  </a:lnTo>
                  <a:lnTo>
                    <a:pt x="1855711" y="1974931"/>
                  </a:lnTo>
                  <a:lnTo>
                    <a:pt x="1864552" y="1925535"/>
                  </a:lnTo>
                  <a:lnTo>
                    <a:pt x="1872264" y="1875290"/>
                  </a:lnTo>
                  <a:lnTo>
                    <a:pt x="1878834" y="1824196"/>
                  </a:lnTo>
                  <a:lnTo>
                    <a:pt x="1884244" y="1772255"/>
                  </a:lnTo>
                  <a:lnTo>
                    <a:pt x="1888480" y="1719466"/>
                  </a:lnTo>
                  <a:lnTo>
                    <a:pt x="1891524" y="1665829"/>
                  </a:lnTo>
                  <a:lnTo>
                    <a:pt x="1893363" y="1611346"/>
                  </a:lnTo>
                  <a:lnTo>
                    <a:pt x="1893979" y="1556015"/>
                  </a:lnTo>
                  <a:lnTo>
                    <a:pt x="1895474" y="0"/>
                  </a:lnTo>
                  <a:close/>
                </a:path>
              </a:pathLst>
            </a:custGeom>
            <a:solidFill>
              <a:srgbClr val="215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554125" y="1563764"/>
              <a:ext cx="2245995" cy="2791460"/>
            </a:xfrm>
            <a:custGeom>
              <a:avLst/>
              <a:gdLst/>
              <a:ahLst/>
              <a:cxnLst/>
              <a:rect l="l" t="t" r="r" b="b"/>
              <a:pathLst>
                <a:path w="2245995" h="2791460">
                  <a:moveTo>
                    <a:pt x="2188956" y="2677322"/>
                  </a:moveTo>
                  <a:lnTo>
                    <a:pt x="2210830" y="2681800"/>
                  </a:lnTo>
                  <a:lnTo>
                    <a:pt x="2228806" y="2693968"/>
                  </a:lnTo>
                  <a:lnTo>
                    <a:pt x="2240984" y="2711930"/>
                  </a:lnTo>
                  <a:lnTo>
                    <a:pt x="2245466" y="2733787"/>
                  </a:lnTo>
                  <a:lnTo>
                    <a:pt x="2240984" y="2755644"/>
                  </a:lnTo>
                  <a:lnTo>
                    <a:pt x="2228806" y="2773606"/>
                  </a:lnTo>
                  <a:lnTo>
                    <a:pt x="2210830" y="2785775"/>
                  </a:lnTo>
                  <a:lnTo>
                    <a:pt x="2188956" y="2790253"/>
                  </a:lnTo>
                  <a:lnTo>
                    <a:pt x="2166632" y="2785775"/>
                  </a:lnTo>
                  <a:lnTo>
                    <a:pt x="2148706" y="2773606"/>
                  </a:lnTo>
                  <a:lnTo>
                    <a:pt x="2136778" y="2755644"/>
                  </a:lnTo>
                  <a:lnTo>
                    <a:pt x="2132446" y="2733787"/>
                  </a:lnTo>
                  <a:lnTo>
                    <a:pt x="2136928" y="2711930"/>
                  </a:lnTo>
                  <a:lnTo>
                    <a:pt x="2149106" y="2693968"/>
                  </a:lnTo>
                  <a:lnTo>
                    <a:pt x="2167082" y="2681800"/>
                  </a:lnTo>
                  <a:lnTo>
                    <a:pt x="2188956" y="2677322"/>
                  </a:lnTo>
                  <a:close/>
                </a:path>
                <a:path w="2245995" h="2791460">
                  <a:moveTo>
                    <a:pt x="1477785" y="2678387"/>
                  </a:moveTo>
                  <a:lnTo>
                    <a:pt x="1499659" y="2682865"/>
                  </a:lnTo>
                  <a:lnTo>
                    <a:pt x="1517635" y="2695034"/>
                  </a:lnTo>
                  <a:lnTo>
                    <a:pt x="1529813" y="2712995"/>
                  </a:lnTo>
                  <a:lnTo>
                    <a:pt x="1534295" y="2734853"/>
                  </a:lnTo>
                  <a:lnTo>
                    <a:pt x="1529813" y="2756710"/>
                  </a:lnTo>
                  <a:lnTo>
                    <a:pt x="1517635" y="2774671"/>
                  </a:lnTo>
                  <a:lnTo>
                    <a:pt x="1499659" y="2786840"/>
                  </a:lnTo>
                  <a:lnTo>
                    <a:pt x="1477785" y="2791318"/>
                  </a:lnTo>
                  <a:lnTo>
                    <a:pt x="1455911" y="2786840"/>
                  </a:lnTo>
                  <a:lnTo>
                    <a:pt x="1437935" y="2774671"/>
                  </a:lnTo>
                  <a:lnTo>
                    <a:pt x="1425757" y="2756710"/>
                  </a:lnTo>
                  <a:lnTo>
                    <a:pt x="1421275" y="2734853"/>
                  </a:lnTo>
                  <a:lnTo>
                    <a:pt x="1425757" y="2712995"/>
                  </a:lnTo>
                  <a:lnTo>
                    <a:pt x="1437935" y="2695034"/>
                  </a:lnTo>
                  <a:lnTo>
                    <a:pt x="1455911" y="2682865"/>
                  </a:lnTo>
                  <a:lnTo>
                    <a:pt x="1477785" y="2678387"/>
                  </a:lnTo>
                  <a:close/>
                </a:path>
                <a:path w="2245995" h="2791460">
                  <a:moveTo>
                    <a:pt x="767680" y="2678387"/>
                  </a:moveTo>
                  <a:lnTo>
                    <a:pt x="789555" y="2682865"/>
                  </a:lnTo>
                  <a:lnTo>
                    <a:pt x="807530" y="2695034"/>
                  </a:lnTo>
                  <a:lnTo>
                    <a:pt x="819709" y="2712995"/>
                  </a:lnTo>
                  <a:lnTo>
                    <a:pt x="824190" y="2734853"/>
                  </a:lnTo>
                  <a:lnTo>
                    <a:pt x="819709" y="2756710"/>
                  </a:lnTo>
                  <a:lnTo>
                    <a:pt x="807530" y="2774671"/>
                  </a:lnTo>
                  <a:lnTo>
                    <a:pt x="789555" y="2786840"/>
                  </a:lnTo>
                  <a:lnTo>
                    <a:pt x="767680" y="2791318"/>
                  </a:lnTo>
                  <a:lnTo>
                    <a:pt x="745356" y="2786840"/>
                  </a:lnTo>
                  <a:lnTo>
                    <a:pt x="727430" y="2774671"/>
                  </a:lnTo>
                  <a:lnTo>
                    <a:pt x="715502" y="2756710"/>
                  </a:lnTo>
                  <a:lnTo>
                    <a:pt x="711170" y="2734853"/>
                  </a:lnTo>
                  <a:lnTo>
                    <a:pt x="715652" y="2712995"/>
                  </a:lnTo>
                  <a:lnTo>
                    <a:pt x="727830" y="2695034"/>
                  </a:lnTo>
                  <a:lnTo>
                    <a:pt x="745806" y="2682865"/>
                  </a:lnTo>
                  <a:lnTo>
                    <a:pt x="767680" y="2678387"/>
                  </a:lnTo>
                  <a:close/>
                </a:path>
                <a:path w="2245995" h="2791460">
                  <a:moveTo>
                    <a:pt x="56509" y="2678387"/>
                  </a:moveTo>
                  <a:lnTo>
                    <a:pt x="78384" y="2682865"/>
                  </a:lnTo>
                  <a:lnTo>
                    <a:pt x="96359" y="2695034"/>
                  </a:lnTo>
                  <a:lnTo>
                    <a:pt x="108538" y="2712995"/>
                  </a:lnTo>
                  <a:lnTo>
                    <a:pt x="113019" y="2734853"/>
                  </a:lnTo>
                  <a:lnTo>
                    <a:pt x="108538" y="2756710"/>
                  </a:lnTo>
                  <a:lnTo>
                    <a:pt x="96359" y="2774671"/>
                  </a:lnTo>
                  <a:lnTo>
                    <a:pt x="78384" y="2786840"/>
                  </a:lnTo>
                  <a:lnTo>
                    <a:pt x="56509" y="2791318"/>
                  </a:lnTo>
                  <a:lnTo>
                    <a:pt x="34635" y="2786840"/>
                  </a:lnTo>
                  <a:lnTo>
                    <a:pt x="16659" y="2774671"/>
                  </a:lnTo>
                  <a:lnTo>
                    <a:pt x="4481" y="2756710"/>
                  </a:lnTo>
                  <a:lnTo>
                    <a:pt x="0" y="2734853"/>
                  </a:lnTo>
                  <a:lnTo>
                    <a:pt x="4481" y="2712995"/>
                  </a:lnTo>
                  <a:lnTo>
                    <a:pt x="16659" y="2695034"/>
                  </a:lnTo>
                  <a:lnTo>
                    <a:pt x="34635" y="2682865"/>
                  </a:lnTo>
                  <a:lnTo>
                    <a:pt x="56509" y="2678387"/>
                  </a:lnTo>
                  <a:close/>
                </a:path>
                <a:path w="2245995" h="2791460">
                  <a:moveTo>
                    <a:pt x="2188956" y="2136104"/>
                  </a:moveTo>
                  <a:close/>
                </a:path>
                <a:path w="2245995" h="2791460">
                  <a:moveTo>
                    <a:pt x="2188956" y="2023173"/>
                  </a:moveTo>
                  <a:lnTo>
                    <a:pt x="2210831" y="2027651"/>
                  </a:lnTo>
                  <a:lnTo>
                    <a:pt x="2228806" y="2039819"/>
                  </a:lnTo>
                  <a:lnTo>
                    <a:pt x="2240985" y="2057781"/>
                  </a:lnTo>
                  <a:lnTo>
                    <a:pt x="2245466" y="2079638"/>
                  </a:lnTo>
                  <a:lnTo>
                    <a:pt x="2240985" y="2101496"/>
                  </a:lnTo>
                  <a:lnTo>
                    <a:pt x="2228806" y="2119457"/>
                  </a:lnTo>
                  <a:lnTo>
                    <a:pt x="2210831" y="2131626"/>
                  </a:lnTo>
                  <a:lnTo>
                    <a:pt x="2188956" y="2136104"/>
                  </a:lnTo>
                  <a:lnTo>
                    <a:pt x="2166482" y="2131626"/>
                  </a:lnTo>
                  <a:lnTo>
                    <a:pt x="2148307" y="2119457"/>
                  </a:lnTo>
                  <a:lnTo>
                    <a:pt x="2136328" y="2101496"/>
                  </a:lnTo>
                  <a:lnTo>
                    <a:pt x="2132446" y="2079638"/>
                  </a:lnTo>
                  <a:lnTo>
                    <a:pt x="2136928" y="2057781"/>
                  </a:lnTo>
                  <a:lnTo>
                    <a:pt x="2149106" y="2039819"/>
                  </a:lnTo>
                  <a:lnTo>
                    <a:pt x="2167082" y="2027651"/>
                  </a:lnTo>
                  <a:lnTo>
                    <a:pt x="2188956" y="2023173"/>
                  </a:lnTo>
                  <a:close/>
                </a:path>
                <a:path w="2245995" h="2791460">
                  <a:moveTo>
                    <a:pt x="1477785" y="2023173"/>
                  </a:moveTo>
                  <a:lnTo>
                    <a:pt x="1499660" y="2027651"/>
                  </a:lnTo>
                  <a:lnTo>
                    <a:pt x="1517635" y="2039819"/>
                  </a:lnTo>
                  <a:lnTo>
                    <a:pt x="1529814" y="2057781"/>
                  </a:lnTo>
                  <a:lnTo>
                    <a:pt x="1534295" y="2079638"/>
                  </a:lnTo>
                  <a:lnTo>
                    <a:pt x="1529814" y="2101496"/>
                  </a:lnTo>
                  <a:lnTo>
                    <a:pt x="1517635" y="2119457"/>
                  </a:lnTo>
                  <a:lnTo>
                    <a:pt x="1499660" y="2131626"/>
                  </a:lnTo>
                  <a:lnTo>
                    <a:pt x="1477785" y="2136104"/>
                  </a:lnTo>
                  <a:lnTo>
                    <a:pt x="1455911" y="2131626"/>
                  </a:lnTo>
                  <a:lnTo>
                    <a:pt x="1437935" y="2119457"/>
                  </a:lnTo>
                  <a:lnTo>
                    <a:pt x="1425757" y="2101496"/>
                  </a:lnTo>
                  <a:lnTo>
                    <a:pt x="1421275" y="2079638"/>
                  </a:lnTo>
                  <a:lnTo>
                    <a:pt x="1425757" y="2057781"/>
                  </a:lnTo>
                  <a:lnTo>
                    <a:pt x="1437935" y="2039819"/>
                  </a:lnTo>
                  <a:lnTo>
                    <a:pt x="1455911" y="2027651"/>
                  </a:lnTo>
                  <a:lnTo>
                    <a:pt x="1477785" y="2023173"/>
                  </a:lnTo>
                  <a:close/>
                </a:path>
                <a:path w="2245995" h="2791460">
                  <a:moveTo>
                    <a:pt x="767681" y="2023173"/>
                  </a:moveTo>
                  <a:lnTo>
                    <a:pt x="789555" y="2027651"/>
                  </a:lnTo>
                  <a:lnTo>
                    <a:pt x="807531" y="2039819"/>
                  </a:lnTo>
                  <a:lnTo>
                    <a:pt x="819709" y="2057781"/>
                  </a:lnTo>
                  <a:lnTo>
                    <a:pt x="824191" y="2079638"/>
                  </a:lnTo>
                  <a:lnTo>
                    <a:pt x="819709" y="2101496"/>
                  </a:lnTo>
                  <a:lnTo>
                    <a:pt x="807531" y="2119457"/>
                  </a:lnTo>
                  <a:lnTo>
                    <a:pt x="789555" y="2131626"/>
                  </a:lnTo>
                  <a:lnTo>
                    <a:pt x="767681" y="2136104"/>
                  </a:lnTo>
                  <a:lnTo>
                    <a:pt x="745207" y="2131626"/>
                  </a:lnTo>
                  <a:lnTo>
                    <a:pt x="727031" y="2119457"/>
                  </a:lnTo>
                  <a:lnTo>
                    <a:pt x="715052" y="2101496"/>
                  </a:lnTo>
                  <a:lnTo>
                    <a:pt x="711171" y="2079638"/>
                  </a:lnTo>
                  <a:lnTo>
                    <a:pt x="715652" y="2057781"/>
                  </a:lnTo>
                  <a:lnTo>
                    <a:pt x="727830" y="2039819"/>
                  </a:lnTo>
                  <a:lnTo>
                    <a:pt x="745806" y="2027651"/>
                  </a:lnTo>
                  <a:lnTo>
                    <a:pt x="767681" y="2023173"/>
                  </a:lnTo>
                  <a:close/>
                </a:path>
                <a:path w="2245995" h="2791460">
                  <a:moveTo>
                    <a:pt x="56510" y="2023173"/>
                  </a:moveTo>
                  <a:lnTo>
                    <a:pt x="78384" y="2027651"/>
                  </a:lnTo>
                  <a:lnTo>
                    <a:pt x="96360" y="2039819"/>
                  </a:lnTo>
                  <a:lnTo>
                    <a:pt x="108538" y="2057781"/>
                  </a:lnTo>
                  <a:lnTo>
                    <a:pt x="113019" y="2079638"/>
                  </a:lnTo>
                  <a:lnTo>
                    <a:pt x="108538" y="2101496"/>
                  </a:lnTo>
                  <a:lnTo>
                    <a:pt x="96360" y="2119457"/>
                  </a:lnTo>
                  <a:lnTo>
                    <a:pt x="78384" y="2131626"/>
                  </a:lnTo>
                  <a:lnTo>
                    <a:pt x="56510" y="2136104"/>
                  </a:lnTo>
                  <a:lnTo>
                    <a:pt x="34186" y="2131626"/>
                  </a:lnTo>
                  <a:lnTo>
                    <a:pt x="16260" y="2119457"/>
                  </a:lnTo>
                  <a:lnTo>
                    <a:pt x="4331" y="2101496"/>
                  </a:lnTo>
                  <a:lnTo>
                    <a:pt x="0" y="2079638"/>
                  </a:lnTo>
                  <a:lnTo>
                    <a:pt x="4481" y="2057781"/>
                  </a:lnTo>
                  <a:lnTo>
                    <a:pt x="16660" y="2039819"/>
                  </a:lnTo>
                  <a:lnTo>
                    <a:pt x="34635" y="2027651"/>
                  </a:lnTo>
                  <a:lnTo>
                    <a:pt x="56510" y="2023173"/>
                  </a:lnTo>
                  <a:close/>
                </a:path>
                <a:path w="2245995" h="2791460">
                  <a:moveTo>
                    <a:pt x="2188957" y="1461713"/>
                  </a:moveTo>
                  <a:close/>
                </a:path>
                <a:path w="2245995" h="2791460">
                  <a:moveTo>
                    <a:pt x="2188957" y="1348782"/>
                  </a:moveTo>
                  <a:lnTo>
                    <a:pt x="2210831" y="1353260"/>
                  </a:lnTo>
                  <a:lnTo>
                    <a:pt x="2228807" y="1365428"/>
                  </a:lnTo>
                  <a:lnTo>
                    <a:pt x="2240985" y="1383390"/>
                  </a:lnTo>
                  <a:lnTo>
                    <a:pt x="2245466" y="1405247"/>
                  </a:lnTo>
                  <a:lnTo>
                    <a:pt x="2240985" y="1427104"/>
                  </a:lnTo>
                  <a:lnTo>
                    <a:pt x="2228807" y="1445066"/>
                  </a:lnTo>
                  <a:lnTo>
                    <a:pt x="2210831" y="1457235"/>
                  </a:lnTo>
                  <a:lnTo>
                    <a:pt x="2188957" y="1461713"/>
                  </a:lnTo>
                  <a:lnTo>
                    <a:pt x="2166483" y="1457235"/>
                  </a:lnTo>
                  <a:lnTo>
                    <a:pt x="2148307" y="1445066"/>
                  </a:lnTo>
                  <a:lnTo>
                    <a:pt x="2136328" y="1427104"/>
                  </a:lnTo>
                  <a:lnTo>
                    <a:pt x="2132447" y="1405247"/>
                  </a:lnTo>
                  <a:lnTo>
                    <a:pt x="2136928" y="1383390"/>
                  </a:lnTo>
                  <a:lnTo>
                    <a:pt x="2149107" y="1365428"/>
                  </a:lnTo>
                  <a:lnTo>
                    <a:pt x="2167082" y="1353260"/>
                  </a:lnTo>
                  <a:lnTo>
                    <a:pt x="2188957" y="1348782"/>
                  </a:lnTo>
                  <a:close/>
                </a:path>
                <a:path w="2245995" h="2791460">
                  <a:moveTo>
                    <a:pt x="1477786" y="1348782"/>
                  </a:moveTo>
                  <a:lnTo>
                    <a:pt x="1499660" y="1353260"/>
                  </a:lnTo>
                  <a:lnTo>
                    <a:pt x="1517636" y="1365428"/>
                  </a:lnTo>
                  <a:lnTo>
                    <a:pt x="1529814" y="1383390"/>
                  </a:lnTo>
                  <a:lnTo>
                    <a:pt x="1534296" y="1405247"/>
                  </a:lnTo>
                  <a:lnTo>
                    <a:pt x="1529814" y="1427104"/>
                  </a:lnTo>
                  <a:lnTo>
                    <a:pt x="1517636" y="1445066"/>
                  </a:lnTo>
                  <a:lnTo>
                    <a:pt x="1499660" y="1457235"/>
                  </a:lnTo>
                  <a:lnTo>
                    <a:pt x="1477786" y="1461713"/>
                  </a:lnTo>
                  <a:lnTo>
                    <a:pt x="1455911" y="1457235"/>
                  </a:lnTo>
                  <a:lnTo>
                    <a:pt x="1437936" y="1445066"/>
                  </a:lnTo>
                  <a:lnTo>
                    <a:pt x="1425757" y="1427104"/>
                  </a:lnTo>
                  <a:lnTo>
                    <a:pt x="1421276" y="1405247"/>
                  </a:lnTo>
                  <a:lnTo>
                    <a:pt x="1425757" y="1383390"/>
                  </a:lnTo>
                  <a:lnTo>
                    <a:pt x="1437936" y="1365428"/>
                  </a:lnTo>
                  <a:lnTo>
                    <a:pt x="1455911" y="1353260"/>
                  </a:lnTo>
                  <a:lnTo>
                    <a:pt x="1477786" y="1348782"/>
                  </a:lnTo>
                  <a:close/>
                </a:path>
                <a:path w="2245995" h="2791460">
                  <a:moveTo>
                    <a:pt x="766615" y="1348782"/>
                  </a:moveTo>
                  <a:lnTo>
                    <a:pt x="788489" y="1353260"/>
                  </a:lnTo>
                  <a:lnTo>
                    <a:pt x="806465" y="1365428"/>
                  </a:lnTo>
                  <a:lnTo>
                    <a:pt x="818643" y="1383390"/>
                  </a:lnTo>
                  <a:lnTo>
                    <a:pt x="823125" y="1405247"/>
                  </a:lnTo>
                  <a:lnTo>
                    <a:pt x="818643" y="1427104"/>
                  </a:lnTo>
                  <a:lnTo>
                    <a:pt x="806465" y="1445066"/>
                  </a:lnTo>
                  <a:lnTo>
                    <a:pt x="788489" y="1457235"/>
                  </a:lnTo>
                  <a:lnTo>
                    <a:pt x="766615" y="1461713"/>
                  </a:lnTo>
                  <a:lnTo>
                    <a:pt x="744740" y="1457235"/>
                  </a:lnTo>
                  <a:lnTo>
                    <a:pt x="726765" y="1445066"/>
                  </a:lnTo>
                  <a:lnTo>
                    <a:pt x="714586" y="1427104"/>
                  </a:lnTo>
                  <a:lnTo>
                    <a:pt x="710105" y="1405247"/>
                  </a:lnTo>
                  <a:lnTo>
                    <a:pt x="714586" y="1383390"/>
                  </a:lnTo>
                  <a:lnTo>
                    <a:pt x="726765" y="1365428"/>
                  </a:lnTo>
                  <a:lnTo>
                    <a:pt x="744740" y="1353260"/>
                  </a:lnTo>
                  <a:lnTo>
                    <a:pt x="766615" y="1348782"/>
                  </a:lnTo>
                  <a:close/>
                </a:path>
                <a:path w="2245995" h="2791460">
                  <a:moveTo>
                    <a:pt x="56510" y="1348782"/>
                  </a:moveTo>
                  <a:lnTo>
                    <a:pt x="78384" y="1353260"/>
                  </a:lnTo>
                  <a:lnTo>
                    <a:pt x="96360" y="1365428"/>
                  </a:lnTo>
                  <a:lnTo>
                    <a:pt x="108538" y="1383390"/>
                  </a:lnTo>
                  <a:lnTo>
                    <a:pt x="113020" y="1405247"/>
                  </a:lnTo>
                  <a:lnTo>
                    <a:pt x="108538" y="1427104"/>
                  </a:lnTo>
                  <a:lnTo>
                    <a:pt x="96360" y="1445066"/>
                  </a:lnTo>
                  <a:lnTo>
                    <a:pt x="78384" y="1457235"/>
                  </a:lnTo>
                  <a:lnTo>
                    <a:pt x="56510" y="1461713"/>
                  </a:lnTo>
                  <a:lnTo>
                    <a:pt x="34186" y="1457235"/>
                  </a:lnTo>
                  <a:lnTo>
                    <a:pt x="16260" y="1445066"/>
                  </a:lnTo>
                  <a:lnTo>
                    <a:pt x="4331" y="1427104"/>
                  </a:lnTo>
                  <a:lnTo>
                    <a:pt x="0" y="1405247"/>
                  </a:lnTo>
                  <a:lnTo>
                    <a:pt x="4481" y="1383390"/>
                  </a:lnTo>
                  <a:lnTo>
                    <a:pt x="16660" y="1365428"/>
                  </a:lnTo>
                  <a:lnTo>
                    <a:pt x="34636" y="1353260"/>
                  </a:lnTo>
                  <a:lnTo>
                    <a:pt x="56510" y="1348782"/>
                  </a:lnTo>
                  <a:close/>
                </a:path>
                <a:path w="2245995" h="2791460">
                  <a:moveTo>
                    <a:pt x="2187891" y="806499"/>
                  </a:moveTo>
                  <a:close/>
                </a:path>
                <a:path w="2245995" h="2791460">
                  <a:moveTo>
                    <a:pt x="2187891" y="693567"/>
                  </a:moveTo>
                  <a:lnTo>
                    <a:pt x="2209765" y="698045"/>
                  </a:lnTo>
                  <a:lnTo>
                    <a:pt x="2227741" y="710214"/>
                  </a:lnTo>
                  <a:lnTo>
                    <a:pt x="2239919" y="728176"/>
                  </a:lnTo>
                  <a:lnTo>
                    <a:pt x="2244400" y="750033"/>
                  </a:lnTo>
                  <a:lnTo>
                    <a:pt x="2239919" y="771890"/>
                  </a:lnTo>
                  <a:lnTo>
                    <a:pt x="2227741" y="789852"/>
                  </a:lnTo>
                  <a:lnTo>
                    <a:pt x="2209765" y="802021"/>
                  </a:lnTo>
                  <a:lnTo>
                    <a:pt x="2187891" y="806499"/>
                  </a:lnTo>
                  <a:lnTo>
                    <a:pt x="2166016" y="802021"/>
                  </a:lnTo>
                  <a:lnTo>
                    <a:pt x="2148041" y="789852"/>
                  </a:lnTo>
                  <a:lnTo>
                    <a:pt x="2135862" y="771890"/>
                  </a:lnTo>
                  <a:lnTo>
                    <a:pt x="2131381" y="750033"/>
                  </a:lnTo>
                  <a:lnTo>
                    <a:pt x="2135862" y="728176"/>
                  </a:lnTo>
                  <a:lnTo>
                    <a:pt x="2148041" y="710214"/>
                  </a:lnTo>
                  <a:lnTo>
                    <a:pt x="2166016" y="698045"/>
                  </a:lnTo>
                  <a:lnTo>
                    <a:pt x="2187891" y="693567"/>
                  </a:lnTo>
                  <a:close/>
                </a:path>
                <a:path w="2245995" h="2791460">
                  <a:moveTo>
                    <a:pt x="1477786" y="693567"/>
                  </a:moveTo>
                  <a:lnTo>
                    <a:pt x="1499660" y="698045"/>
                  </a:lnTo>
                  <a:lnTo>
                    <a:pt x="1517636" y="710214"/>
                  </a:lnTo>
                  <a:lnTo>
                    <a:pt x="1529814" y="728176"/>
                  </a:lnTo>
                  <a:lnTo>
                    <a:pt x="1534296" y="750033"/>
                  </a:lnTo>
                  <a:lnTo>
                    <a:pt x="1529814" y="771890"/>
                  </a:lnTo>
                  <a:lnTo>
                    <a:pt x="1517636" y="789852"/>
                  </a:lnTo>
                  <a:lnTo>
                    <a:pt x="1499660" y="802021"/>
                  </a:lnTo>
                  <a:lnTo>
                    <a:pt x="1477786" y="806499"/>
                  </a:lnTo>
                  <a:lnTo>
                    <a:pt x="1455462" y="802021"/>
                  </a:lnTo>
                  <a:lnTo>
                    <a:pt x="1437536" y="789852"/>
                  </a:lnTo>
                  <a:lnTo>
                    <a:pt x="1425608" y="771890"/>
                  </a:lnTo>
                  <a:lnTo>
                    <a:pt x="1421276" y="750033"/>
                  </a:lnTo>
                  <a:lnTo>
                    <a:pt x="1425757" y="728176"/>
                  </a:lnTo>
                  <a:lnTo>
                    <a:pt x="1437936" y="710214"/>
                  </a:lnTo>
                  <a:lnTo>
                    <a:pt x="1455912" y="698045"/>
                  </a:lnTo>
                  <a:lnTo>
                    <a:pt x="1477786" y="693567"/>
                  </a:lnTo>
                  <a:close/>
                </a:path>
                <a:path w="2245995" h="2791460">
                  <a:moveTo>
                    <a:pt x="766615" y="693567"/>
                  </a:moveTo>
                  <a:lnTo>
                    <a:pt x="788489" y="698045"/>
                  </a:lnTo>
                  <a:lnTo>
                    <a:pt x="806465" y="710214"/>
                  </a:lnTo>
                  <a:lnTo>
                    <a:pt x="818643" y="728176"/>
                  </a:lnTo>
                  <a:lnTo>
                    <a:pt x="823125" y="750033"/>
                  </a:lnTo>
                  <a:lnTo>
                    <a:pt x="818643" y="771890"/>
                  </a:lnTo>
                  <a:lnTo>
                    <a:pt x="806465" y="789852"/>
                  </a:lnTo>
                  <a:lnTo>
                    <a:pt x="788489" y="802021"/>
                  </a:lnTo>
                  <a:lnTo>
                    <a:pt x="766615" y="806499"/>
                  </a:lnTo>
                  <a:lnTo>
                    <a:pt x="744741" y="802021"/>
                  </a:lnTo>
                  <a:lnTo>
                    <a:pt x="726765" y="789852"/>
                  </a:lnTo>
                  <a:lnTo>
                    <a:pt x="714587" y="771890"/>
                  </a:lnTo>
                  <a:lnTo>
                    <a:pt x="710105" y="750033"/>
                  </a:lnTo>
                  <a:lnTo>
                    <a:pt x="714587" y="728176"/>
                  </a:lnTo>
                  <a:lnTo>
                    <a:pt x="726765" y="710214"/>
                  </a:lnTo>
                  <a:lnTo>
                    <a:pt x="744741" y="698045"/>
                  </a:lnTo>
                  <a:lnTo>
                    <a:pt x="766615" y="693567"/>
                  </a:lnTo>
                  <a:close/>
                </a:path>
                <a:path w="2245995" h="2791460">
                  <a:moveTo>
                    <a:pt x="56510" y="693567"/>
                  </a:moveTo>
                  <a:lnTo>
                    <a:pt x="78384" y="698045"/>
                  </a:lnTo>
                  <a:lnTo>
                    <a:pt x="96360" y="710214"/>
                  </a:lnTo>
                  <a:lnTo>
                    <a:pt x="108539" y="728176"/>
                  </a:lnTo>
                  <a:lnTo>
                    <a:pt x="113020" y="750033"/>
                  </a:lnTo>
                  <a:lnTo>
                    <a:pt x="108539" y="771890"/>
                  </a:lnTo>
                  <a:lnTo>
                    <a:pt x="96360" y="789852"/>
                  </a:lnTo>
                  <a:lnTo>
                    <a:pt x="78384" y="802021"/>
                  </a:lnTo>
                  <a:lnTo>
                    <a:pt x="56510" y="806499"/>
                  </a:lnTo>
                  <a:lnTo>
                    <a:pt x="34036" y="802021"/>
                  </a:lnTo>
                  <a:lnTo>
                    <a:pt x="15860" y="789852"/>
                  </a:lnTo>
                  <a:lnTo>
                    <a:pt x="3882" y="771890"/>
                  </a:lnTo>
                  <a:lnTo>
                    <a:pt x="0" y="750033"/>
                  </a:lnTo>
                  <a:lnTo>
                    <a:pt x="4482" y="728176"/>
                  </a:lnTo>
                  <a:lnTo>
                    <a:pt x="16660" y="710214"/>
                  </a:lnTo>
                  <a:lnTo>
                    <a:pt x="34636" y="698045"/>
                  </a:lnTo>
                  <a:lnTo>
                    <a:pt x="56510" y="693567"/>
                  </a:lnTo>
                  <a:close/>
                </a:path>
                <a:path w="2245995" h="2791460">
                  <a:moveTo>
                    <a:pt x="2187891" y="0"/>
                  </a:moveTo>
                  <a:lnTo>
                    <a:pt x="2209765" y="4477"/>
                  </a:lnTo>
                  <a:lnTo>
                    <a:pt x="2227741" y="16646"/>
                  </a:lnTo>
                  <a:lnTo>
                    <a:pt x="2239919" y="34608"/>
                  </a:lnTo>
                  <a:lnTo>
                    <a:pt x="2244400" y="56465"/>
                  </a:lnTo>
                  <a:lnTo>
                    <a:pt x="2239919" y="78322"/>
                  </a:lnTo>
                  <a:lnTo>
                    <a:pt x="2227741" y="96284"/>
                  </a:lnTo>
                  <a:lnTo>
                    <a:pt x="2209764" y="108453"/>
                  </a:lnTo>
                  <a:lnTo>
                    <a:pt x="2187890" y="112931"/>
                  </a:lnTo>
                  <a:lnTo>
                    <a:pt x="2166016" y="108453"/>
                  </a:lnTo>
                  <a:lnTo>
                    <a:pt x="2148041" y="96284"/>
                  </a:lnTo>
                  <a:lnTo>
                    <a:pt x="2135862" y="78322"/>
                  </a:lnTo>
                  <a:lnTo>
                    <a:pt x="2131381" y="56465"/>
                  </a:lnTo>
                  <a:lnTo>
                    <a:pt x="2135862" y="34608"/>
                  </a:lnTo>
                  <a:lnTo>
                    <a:pt x="2148041" y="16646"/>
                  </a:lnTo>
                  <a:lnTo>
                    <a:pt x="2166016" y="4477"/>
                  </a:lnTo>
                  <a:lnTo>
                    <a:pt x="2187891" y="0"/>
                  </a:lnTo>
                  <a:close/>
                </a:path>
                <a:path w="2245995" h="2791460">
                  <a:moveTo>
                    <a:pt x="1477786" y="0"/>
                  </a:moveTo>
                  <a:lnTo>
                    <a:pt x="1499660" y="4477"/>
                  </a:lnTo>
                  <a:lnTo>
                    <a:pt x="1517636" y="16646"/>
                  </a:lnTo>
                  <a:lnTo>
                    <a:pt x="1529814" y="34608"/>
                  </a:lnTo>
                  <a:lnTo>
                    <a:pt x="1534296" y="56465"/>
                  </a:lnTo>
                  <a:lnTo>
                    <a:pt x="1529814" y="78322"/>
                  </a:lnTo>
                  <a:lnTo>
                    <a:pt x="1517636" y="96284"/>
                  </a:lnTo>
                  <a:lnTo>
                    <a:pt x="1499660" y="108453"/>
                  </a:lnTo>
                  <a:lnTo>
                    <a:pt x="1477786" y="112931"/>
                  </a:lnTo>
                  <a:lnTo>
                    <a:pt x="1455312" y="108453"/>
                  </a:lnTo>
                  <a:lnTo>
                    <a:pt x="1437136" y="96284"/>
                  </a:lnTo>
                  <a:lnTo>
                    <a:pt x="1425158" y="78322"/>
                  </a:lnTo>
                  <a:lnTo>
                    <a:pt x="1421276" y="56465"/>
                  </a:lnTo>
                  <a:lnTo>
                    <a:pt x="1425757" y="34608"/>
                  </a:lnTo>
                  <a:lnTo>
                    <a:pt x="1437936" y="16646"/>
                  </a:lnTo>
                  <a:lnTo>
                    <a:pt x="1455912" y="4477"/>
                  </a:lnTo>
                  <a:lnTo>
                    <a:pt x="1477786" y="0"/>
                  </a:lnTo>
                  <a:close/>
                </a:path>
                <a:path w="2245995" h="2791460">
                  <a:moveTo>
                    <a:pt x="766615" y="0"/>
                  </a:moveTo>
                  <a:lnTo>
                    <a:pt x="788489" y="4477"/>
                  </a:lnTo>
                  <a:lnTo>
                    <a:pt x="806465" y="16646"/>
                  </a:lnTo>
                  <a:lnTo>
                    <a:pt x="818643" y="34608"/>
                  </a:lnTo>
                  <a:lnTo>
                    <a:pt x="823125" y="56465"/>
                  </a:lnTo>
                  <a:lnTo>
                    <a:pt x="818643" y="78322"/>
                  </a:lnTo>
                  <a:lnTo>
                    <a:pt x="806465" y="96284"/>
                  </a:lnTo>
                  <a:lnTo>
                    <a:pt x="788489" y="108453"/>
                  </a:lnTo>
                  <a:lnTo>
                    <a:pt x="766615" y="112931"/>
                  </a:lnTo>
                  <a:lnTo>
                    <a:pt x="744741" y="108453"/>
                  </a:lnTo>
                  <a:lnTo>
                    <a:pt x="726765" y="96284"/>
                  </a:lnTo>
                  <a:lnTo>
                    <a:pt x="714587" y="78322"/>
                  </a:lnTo>
                  <a:lnTo>
                    <a:pt x="710105" y="56465"/>
                  </a:lnTo>
                  <a:lnTo>
                    <a:pt x="714587" y="34608"/>
                  </a:lnTo>
                  <a:lnTo>
                    <a:pt x="726765" y="16646"/>
                  </a:lnTo>
                  <a:lnTo>
                    <a:pt x="744741" y="4477"/>
                  </a:lnTo>
                  <a:lnTo>
                    <a:pt x="766615" y="0"/>
                  </a:lnTo>
                  <a:close/>
                </a:path>
                <a:path w="2245995" h="2791460">
                  <a:moveTo>
                    <a:pt x="56510" y="0"/>
                  </a:moveTo>
                  <a:lnTo>
                    <a:pt x="78384" y="4477"/>
                  </a:lnTo>
                  <a:lnTo>
                    <a:pt x="96360" y="16646"/>
                  </a:lnTo>
                  <a:lnTo>
                    <a:pt x="108539" y="34608"/>
                  </a:lnTo>
                  <a:lnTo>
                    <a:pt x="113020" y="56465"/>
                  </a:lnTo>
                  <a:lnTo>
                    <a:pt x="108539" y="78322"/>
                  </a:lnTo>
                  <a:lnTo>
                    <a:pt x="96360" y="96284"/>
                  </a:lnTo>
                  <a:lnTo>
                    <a:pt x="78384" y="108453"/>
                  </a:lnTo>
                  <a:lnTo>
                    <a:pt x="56510" y="112931"/>
                  </a:lnTo>
                  <a:lnTo>
                    <a:pt x="34036" y="108453"/>
                  </a:lnTo>
                  <a:lnTo>
                    <a:pt x="15860" y="96284"/>
                  </a:lnTo>
                  <a:lnTo>
                    <a:pt x="3882" y="78322"/>
                  </a:lnTo>
                  <a:lnTo>
                    <a:pt x="0" y="56465"/>
                  </a:lnTo>
                  <a:lnTo>
                    <a:pt x="4482" y="34608"/>
                  </a:lnTo>
                  <a:lnTo>
                    <a:pt x="16660" y="16646"/>
                  </a:lnTo>
                  <a:lnTo>
                    <a:pt x="34636" y="4477"/>
                  </a:lnTo>
                  <a:lnTo>
                    <a:pt x="56510" y="0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554125" y="4959799"/>
            <a:ext cx="2245995" cy="2791460"/>
          </a:xfrm>
          <a:custGeom>
            <a:avLst/>
            <a:gdLst/>
            <a:ahLst/>
            <a:cxnLst/>
            <a:rect l="l" t="t" r="r" b="b"/>
            <a:pathLst>
              <a:path w="2245995" h="2791459">
                <a:moveTo>
                  <a:pt x="2188956" y="2677322"/>
                </a:moveTo>
                <a:lnTo>
                  <a:pt x="2210830" y="2681800"/>
                </a:lnTo>
                <a:lnTo>
                  <a:pt x="2228806" y="2693968"/>
                </a:lnTo>
                <a:lnTo>
                  <a:pt x="2240984" y="2711930"/>
                </a:lnTo>
                <a:lnTo>
                  <a:pt x="2245466" y="2733787"/>
                </a:lnTo>
                <a:lnTo>
                  <a:pt x="2240984" y="2755644"/>
                </a:lnTo>
                <a:lnTo>
                  <a:pt x="2228806" y="2773606"/>
                </a:lnTo>
                <a:lnTo>
                  <a:pt x="2210830" y="2785775"/>
                </a:lnTo>
                <a:lnTo>
                  <a:pt x="2188956" y="2790253"/>
                </a:lnTo>
                <a:lnTo>
                  <a:pt x="2166632" y="2785775"/>
                </a:lnTo>
                <a:lnTo>
                  <a:pt x="2148706" y="2773606"/>
                </a:lnTo>
                <a:lnTo>
                  <a:pt x="2136778" y="2755644"/>
                </a:lnTo>
                <a:lnTo>
                  <a:pt x="2132446" y="2733787"/>
                </a:lnTo>
                <a:lnTo>
                  <a:pt x="2136928" y="2711930"/>
                </a:lnTo>
                <a:lnTo>
                  <a:pt x="2149106" y="2693968"/>
                </a:lnTo>
                <a:lnTo>
                  <a:pt x="2167082" y="2681800"/>
                </a:lnTo>
                <a:lnTo>
                  <a:pt x="2188956" y="2677322"/>
                </a:lnTo>
                <a:close/>
              </a:path>
              <a:path w="2245995" h="2791459">
                <a:moveTo>
                  <a:pt x="1477785" y="2678387"/>
                </a:moveTo>
                <a:lnTo>
                  <a:pt x="1499659" y="2682865"/>
                </a:lnTo>
                <a:lnTo>
                  <a:pt x="1517635" y="2695034"/>
                </a:lnTo>
                <a:lnTo>
                  <a:pt x="1529813" y="2712995"/>
                </a:lnTo>
                <a:lnTo>
                  <a:pt x="1534295" y="2734853"/>
                </a:lnTo>
                <a:lnTo>
                  <a:pt x="1529813" y="2756710"/>
                </a:lnTo>
                <a:lnTo>
                  <a:pt x="1517635" y="2774671"/>
                </a:lnTo>
                <a:lnTo>
                  <a:pt x="1499659" y="2786840"/>
                </a:lnTo>
                <a:lnTo>
                  <a:pt x="1477785" y="2791318"/>
                </a:lnTo>
                <a:lnTo>
                  <a:pt x="1455911" y="2786840"/>
                </a:lnTo>
                <a:lnTo>
                  <a:pt x="1437935" y="2774671"/>
                </a:lnTo>
                <a:lnTo>
                  <a:pt x="1425757" y="2756710"/>
                </a:lnTo>
                <a:lnTo>
                  <a:pt x="1421275" y="2734853"/>
                </a:lnTo>
                <a:lnTo>
                  <a:pt x="1425757" y="2712995"/>
                </a:lnTo>
                <a:lnTo>
                  <a:pt x="1437935" y="2695034"/>
                </a:lnTo>
                <a:lnTo>
                  <a:pt x="1455911" y="2682865"/>
                </a:lnTo>
                <a:lnTo>
                  <a:pt x="1477785" y="2678387"/>
                </a:lnTo>
                <a:close/>
              </a:path>
              <a:path w="2245995" h="2791459">
                <a:moveTo>
                  <a:pt x="767680" y="2678387"/>
                </a:moveTo>
                <a:lnTo>
                  <a:pt x="789555" y="2682865"/>
                </a:lnTo>
                <a:lnTo>
                  <a:pt x="807530" y="2695034"/>
                </a:lnTo>
                <a:lnTo>
                  <a:pt x="819709" y="2712995"/>
                </a:lnTo>
                <a:lnTo>
                  <a:pt x="824190" y="2734853"/>
                </a:lnTo>
                <a:lnTo>
                  <a:pt x="819709" y="2756710"/>
                </a:lnTo>
                <a:lnTo>
                  <a:pt x="807530" y="2774671"/>
                </a:lnTo>
                <a:lnTo>
                  <a:pt x="789555" y="2786840"/>
                </a:lnTo>
                <a:lnTo>
                  <a:pt x="767680" y="2791318"/>
                </a:lnTo>
                <a:lnTo>
                  <a:pt x="745356" y="2786840"/>
                </a:lnTo>
                <a:lnTo>
                  <a:pt x="727430" y="2774671"/>
                </a:lnTo>
                <a:lnTo>
                  <a:pt x="715502" y="2756710"/>
                </a:lnTo>
                <a:lnTo>
                  <a:pt x="711170" y="2734853"/>
                </a:lnTo>
                <a:lnTo>
                  <a:pt x="715652" y="2712995"/>
                </a:lnTo>
                <a:lnTo>
                  <a:pt x="727830" y="2695034"/>
                </a:lnTo>
                <a:lnTo>
                  <a:pt x="745806" y="2682865"/>
                </a:lnTo>
                <a:lnTo>
                  <a:pt x="767680" y="2678387"/>
                </a:lnTo>
                <a:close/>
              </a:path>
              <a:path w="2245995" h="2791459">
                <a:moveTo>
                  <a:pt x="56509" y="2678387"/>
                </a:moveTo>
                <a:lnTo>
                  <a:pt x="78384" y="2682865"/>
                </a:lnTo>
                <a:lnTo>
                  <a:pt x="96359" y="2695034"/>
                </a:lnTo>
                <a:lnTo>
                  <a:pt x="108538" y="2712995"/>
                </a:lnTo>
                <a:lnTo>
                  <a:pt x="113019" y="2734853"/>
                </a:lnTo>
                <a:lnTo>
                  <a:pt x="108538" y="2756710"/>
                </a:lnTo>
                <a:lnTo>
                  <a:pt x="96359" y="2774671"/>
                </a:lnTo>
                <a:lnTo>
                  <a:pt x="78384" y="2786840"/>
                </a:lnTo>
                <a:lnTo>
                  <a:pt x="56509" y="2791318"/>
                </a:lnTo>
                <a:lnTo>
                  <a:pt x="34635" y="2786840"/>
                </a:lnTo>
                <a:lnTo>
                  <a:pt x="16659" y="2774671"/>
                </a:lnTo>
                <a:lnTo>
                  <a:pt x="4481" y="2756710"/>
                </a:lnTo>
                <a:lnTo>
                  <a:pt x="0" y="2734853"/>
                </a:lnTo>
                <a:lnTo>
                  <a:pt x="4481" y="2712995"/>
                </a:lnTo>
                <a:lnTo>
                  <a:pt x="16659" y="2695034"/>
                </a:lnTo>
                <a:lnTo>
                  <a:pt x="34635" y="2682865"/>
                </a:lnTo>
                <a:lnTo>
                  <a:pt x="56509" y="2678387"/>
                </a:lnTo>
                <a:close/>
              </a:path>
              <a:path w="2245995" h="2791459">
                <a:moveTo>
                  <a:pt x="2188956" y="2136104"/>
                </a:moveTo>
                <a:close/>
              </a:path>
              <a:path w="2245995" h="2791459">
                <a:moveTo>
                  <a:pt x="2188956" y="2023173"/>
                </a:moveTo>
                <a:lnTo>
                  <a:pt x="2210831" y="2027651"/>
                </a:lnTo>
                <a:lnTo>
                  <a:pt x="2228806" y="2039819"/>
                </a:lnTo>
                <a:lnTo>
                  <a:pt x="2240985" y="2057781"/>
                </a:lnTo>
                <a:lnTo>
                  <a:pt x="2245466" y="2079638"/>
                </a:lnTo>
                <a:lnTo>
                  <a:pt x="2240985" y="2101496"/>
                </a:lnTo>
                <a:lnTo>
                  <a:pt x="2228806" y="2119457"/>
                </a:lnTo>
                <a:lnTo>
                  <a:pt x="2210831" y="2131626"/>
                </a:lnTo>
                <a:lnTo>
                  <a:pt x="2188956" y="2136104"/>
                </a:lnTo>
                <a:lnTo>
                  <a:pt x="2166482" y="2131626"/>
                </a:lnTo>
                <a:lnTo>
                  <a:pt x="2148307" y="2119457"/>
                </a:lnTo>
                <a:lnTo>
                  <a:pt x="2136328" y="2101496"/>
                </a:lnTo>
                <a:lnTo>
                  <a:pt x="2132446" y="2079638"/>
                </a:lnTo>
                <a:lnTo>
                  <a:pt x="2136928" y="2057781"/>
                </a:lnTo>
                <a:lnTo>
                  <a:pt x="2149106" y="2039819"/>
                </a:lnTo>
                <a:lnTo>
                  <a:pt x="2167082" y="2027651"/>
                </a:lnTo>
                <a:lnTo>
                  <a:pt x="2188956" y="2023173"/>
                </a:lnTo>
                <a:close/>
              </a:path>
              <a:path w="2245995" h="2791459">
                <a:moveTo>
                  <a:pt x="1477785" y="2023173"/>
                </a:moveTo>
                <a:lnTo>
                  <a:pt x="1499660" y="2027651"/>
                </a:lnTo>
                <a:lnTo>
                  <a:pt x="1517635" y="2039819"/>
                </a:lnTo>
                <a:lnTo>
                  <a:pt x="1529814" y="2057781"/>
                </a:lnTo>
                <a:lnTo>
                  <a:pt x="1534295" y="2079638"/>
                </a:lnTo>
                <a:lnTo>
                  <a:pt x="1529814" y="2101496"/>
                </a:lnTo>
                <a:lnTo>
                  <a:pt x="1517635" y="2119457"/>
                </a:lnTo>
                <a:lnTo>
                  <a:pt x="1499660" y="2131626"/>
                </a:lnTo>
                <a:lnTo>
                  <a:pt x="1477785" y="2136104"/>
                </a:lnTo>
                <a:lnTo>
                  <a:pt x="1455911" y="2131626"/>
                </a:lnTo>
                <a:lnTo>
                  <a:pt x="1437935" y="2119457"/>
                </a:lnTo>
                <a:lnTo>
                  <a:pt x="1425757" y="2101496"/>
                </a:lnTo>
                <a:lnTo>
                  <a:pt x="1421275" y="2079638"/>
                </a:lnTo>
                <a:lnTo>
                  <a:pt x="1425757" y="2057781"/>
                </a:lnTo>
                <a:lnTo>
                  <a:pt x="1437935" y="2039819"/>
                </a:lnTo>
                <a:lnTo>
                  <a:pt x="1455911" y="2027651"/>
                </a:lnTo>
                <a:lnTo>
                  <a:pt x="1477785" y="2023173"/>
                </a:lnTo>
                <a:close/>
              </a:path>
              <a:path w="2245995" h="2791459">
                <a:moveTo>
                  <a:pt x="767681" y="2023173"/>
                </a:moveTo>
                <a:lnTo>
                  <a:pt x="789555" y="2027651"/>
                </a:lnTo>
                <a:lnTo>
                  <a:pt x="807531" y="2039819"/>
                </a:lnTo>
                <a:lnTo>
                  <a:pt x="819709" y="2057781"/>
                </a:lnTo>
                <a:lnTo>
                  <a:pt x="824191" y="2079638"/>
                </a:lnTo>
                <a:lnTo>
                  <a:pt x="819709" y="2101496"/>
                </a:lnTo>
                <a:lnTo>
                  <a:pt x="807531" y="2119457"/>
                </a:lnTo>
                <a:lnTo>
                  <a:pt x="789555" y="2131626"/>
                </a:lnTo>
                <a:lnTo>
                  <a:pt x="767681" y="2136104"/>
                </a:lnTo>
                <a:lnTo>
                  <a:pt x="745207" y="2131626"/>
                </a:lnTo>
                <a:lnTo>
                  <a:pt x="727031" y="2119457"/>
                </a:lnTo>
                <a:lnTo>
                  <a:pt x="715052" y="2101496"/>
                </a:lnTo>
                <a:lnTo>
                  <a:pt x="711171" y="2079638"/>
                </a:lnTo>
                <a:lnTo>
                  <a:pt x="715652" y="2057781"/>
                </a:lnTo>
                <a:lnTo>
                  <a:pt x="727830" y="2039819"/>
                </a:lnTo>
                <a:lnTo>
                  <a:pt x="745806" y="2027651"/>
                </a:lnTo>
                <a:lnTo>
                  <a:pt x="767681" y="2023173"/>
                </a:lnTo>
                <a:close/>
              </a:path>
              <a:path w="2245995" h="2791459">
                <a:moveTo>
                  <a:pt x="56510" y="2023173"/>
                </a:moveTo>
                <a:lnTo>
                  <a:pt x="78384" y="2027651"/>
                </a:lnTo>
                <a:lnTo>
                  <a:pt x="96360" y="2039819"/>
                </a:lnTo>
                <a:lnTo>
                  <a:pt x="108538" y="2057781"/>
                </a:lnTo>
                <a:lnTo>
                  <a:pt x="113019" y="2079638"/>
                </a:lnTo>
                <a:lnTo>
                  <a:pt x="108538" y="2101496"/>
                </a:lnTo>
                <a:lnTo>
                  <a:pt x="96360" y="2119457"/>
                </a:lnTo>
                <a:lnTo>
                  <a:pt x="78384" y="2131626"/>
                </a:lnTo>
                <a:lnTo>
                  <a:pt x="56510" y="2136104"/>
                </a:lnTo>
                <a:lnTo>
                  <a:pt x="34186" y="2131626"/>
                </a:lnTo>
                <a:lnTo>
                  <a:pt x="16260" y="2119457"/>
                </a:lnTo>
                <a:lnTo>
                  <a:pt x="4331" y="2101496"/>
                </a:lnTo>
                <a:lnTo>
                  <a:pt x="0" y="2079638"/>
                </a:lnTo>
                <a:lnTo>
                  <a:pt x="4481" y="2057781"/>
                </a:lnTo>
                <a:lnTo>
                  <a:pt x="16660" y="2039819"/>
                </a:lnTo>
                <a:lnTo>
                  <a:pt x="34635" y="2027651"/>
                </a:lnTo>
                <a:lnTo>
                  <a:pt x="56510" y="2023173"/>
                </a:lnTo>
                <a:close/>
              </a:path>
              <a:path w="2245995" h="2791459">
                <a:moveTo>
                  <a:pt x="2188957" y="1461713"/>
                </a:moveTo>
                <a:close/>
              </a:path>
              <a:path w="2245995" h="2791459">
                <a:moveTo>
                  <a:pt x="2188957" y="1348782"/>
                </a:moveTo>
                <a:lnTo>
                  <a:pt x="2210831" y="1353260"/>
                </a:lnTo>
                <a:lnTo>
                  <a:pt x="2228807" y="1365428"/>
                </a:lnTo>
                <a:lnTo>
                  <a:pt x="2240985" y="1383390"/>
                </a:lnTo>
                <a:lnTo>
                  <a:pt x="2245466" y="1405247"/>
                </a:lnTo>
                <a:lnTo>
                  <a:pt x="2240985" y="1427104"/>
                </a:lnTo>
                <a:lnTo>
                  <a:pt x="2228807" y="1445066"/>
                </a:lnTo>
                <a:lnTo>
                  <a:pt x="2210831" y="1457235"/>
                </a:lnTo>
                <a:lnTo>
                  <a:pt x="2188957" y="1461713"/>
                </a:lnTo>
                <a:lnTo>
                  <a:pt x="2166483" y="1457235"/>
                </a:lnTo>
                <a:lnTo>
                  <a:pt x="2148307" y="1445066"/>
                </a:lnTo>
                <a:lnTo>
                  <a:pt x="2136328" y="1427104"/>
                </a:lnTo>
                <a:lnTo>
                  <a:pt x="2132447" y="1405247"/>
                </a:lnTo>
                <a:lnTo>
                  <a:pt x="2136928" y="1383390"/>
                </a:lnTo>
                <a:lnTo>
                  <a:pt x="2149107" y="1365428"/>
                </a:lnTo>
                <a:lnTo>
                  <a:pt x="2167082" y="1353260"/>
                </a:lnTo>
                <a:lnTo>
                  <a:pt x="2188957" y="1348782"/>
                </a:lnTo>
                <a:close/>
              </a:path>
              <a:path w="2245995" h="2791459">
                <a:moveTo>
                  <a:pt x="1477786" y="1348782"/>
                </a:moveTo>
                <a:lnTo>
                  <a:pt x="1499660" y="1353260"/>
                </a:lnTo>
                <a:lnTo>
                  <a:pt x="1517636" y="1365428"/>
                </a:lnTo>
                <a:lnTo>
                  <a:pt x="1529814" y="1383390"/>
                </a:lnTo>
                <a:lnTo>
                  <a:pt x="1534296" y="1405247"/>
                </a:lnTo>
                <a:lnTo>
                  <a:pt x="1529814" y="1427104"/>
                </a:lnTo>
                <a:lnTo>
                  <a:pt x="1517636" y="1445066"/>
                </a:lnTo>
                <a:lnTo>
                  <a:pt x="1499660" y="1457235"/>
                </a:lnTo>
                <a:lnTo>
                  <a:pt x="1477786" y="1461713"/>
                </a:lnTo>
                <a:lnTo>
                  <a:pt x="1455911" y="1457235"/>
                </a:lnTo>
                <a:lnTo>
                  <a:pt x="1437936" y="1445066"/>
                </a:lnTo>
                <a:lnTo>
                  <a:pt x="1425757" y="1427104"/>
                </a:lnTo>
                <a:lnTo>
                  <a:pt x="1421276" y="1405247"/>
                </a:lnTo>
                <a:lnTo>
                  <a:pt x="1425757" y="1383390"/>
                </a:lnTo>
                <a:lnTo>
                  <a:pt x="1437936" y="1365428"/>
                </a:lnTo>
                <a:lnTo>
                  <a:pt x="1455911" y="1353260"/>
                </a:lnTo>
                <a:lnTo>
                  <a:pt x="1477786" y="1348782"/>
                </a:lnTo>
                <a:close/>
              </a:path>
              <a:path w="2245995" h="2791459">
                <a:moveTo>
                  <a:pt x="766615" y="1348782"/>
                </a:moveTo>
                <a:lnTo>
                  <a:pt x="788489" y="1353260"/>
                </a:lnTo>
                <a:lnTo>
                  <a:pt x="806465" y="1365428"/>
                </a:lnTo>
                <a:lnTo>
                  <a:pt x="818643" y="1383390"/>
                </a:lnTo>
                <a:lnTo>
                  <a:pt x="823125" y="1405247"/>
                </a:lnTo>
                <a:lnTo>
                  <a:pt x="818643" y="1427104"/>
                </a:lnTo>
                <a:lnTo>
                  <a:pt x="806465" y="1445066"/>
                </a:lnTo>
                <a:lnTo>
                  <a:pt x="788489" y="1457235"/>
                </a:lnTo>
                <a:lnTo>
                  <a:pt x="766615" y="1461713"/>
                </a:lnTo>
                <a:lnTo>
                  <a:pt x="744740" y="1457235"/>
                </a:lnTo>
                <a:lnTo>
                  <a:pt x="726765" y="1445066"/>
                </a:lnTo>
                <a:lnTo>
                  <a:pt x="714586" y="1427104"/>
                </a:lnTo>
                <a:lnTo>
                  <a:pt x="710105" y="1405247"/>
                </a:lnTo>
                <a:lnTo>
                  <a:pt x="714586" y="1383390"/>
                </a:lnTo>
                <a:lnTo>
                  <a:pt x="726765" y="1365428"/>
                </a:lnTo>
                <a:lnTo>
                  <a:pt x="744740" y="1353260"/>
                </a:lnTo>
                <a:lnTo>
                  <a:pt x="766615" y="1348782"/>
                </a:lnTo>
                <a:close/>
              </a:path>
              <a:path w="2245995" h="2791459">
                <a:moveTo>
                  <a:pt x="56510" y="1348782"/>
                </a:moveTo>
                <a:lnTo>
                  <a:pt x="78384" y="1353260"/>
                </a:lnTo>
                <a:lnTo>
                  <a:pt x="96360" y="1365428"/>
                </a:lnTo>
                <a:lnTo>
                  <a:pt x="108538" y="1383390"/>
                </a:lnTo>
                <a:lnTo>
                  <a:pt x="113020" y="1405247"/>
                </a:lnTo>
                <a:lnTo>
                  <a:pt x="108538" y="1427104"/>
                </a:lnTo>
                <a:lnTo>
                  <a:pt x="96360" y="1445066"/>
                </a:lnTo>
                <a:lnTo>
                  <a:pt x="78384" y="1457235"/>
                </a:lnTo>
                <a:lnTo>
                  <a:pt x="56510" y="1461713"/>
                </a:lnTo>
                <a:lnTo>
                  <a:pt x="34186" y="1457235"/>
                </a:lnTo>
                <a:lnTo>
                  <a:pt x="16260" y="1445066"/>
                </a:lnTo>
                <a:lnTo>
                  <a:pt x="4331" y="1427104"/>
                </a:lnTo>
                <a:lnTo>
                  <a:pt x="0" y="1405247"/>
                </a:lnTo>
                <a:lnTo>
                  <a:pt x="4481" y="1383390"/>
                </a:lnTo>
                <a:lnTo>
                  <a:pt x="16660" y="1365428"/>
                </a:lnTo>
                <a:lnTo>
                  <a:pt x="34636" y="1353260"/>
                </a:lnTo>
                <a:lnTo>
                  <a:pt x="56510" y="1348782"/>
                </a:lnTo>
                <a:close/>
              </a:path>
              <a:path w="2245995" h="2791459">
                <a:moveTo>
                  <a:pt x="2187891" y="806499"/>
                </a:moveTo>
                <a:close/>
              </a:path>
              <a:path w="2245995" h="2791459">
                <a:moveTo>
                  <a:pt x="2187891" y="693567"/>
                </a:moveTo>
                <a:lnTo>
                  <a:pt x="2209765" y="698045"/>
                </a:lnTo>
                <a:lnTo>
                  <a:pt x="2227741" y="710214"/>
                </a:lnTo>
                <a:lnTo>
                  <a:pt x="2239919" y="728176"/>
                </a:lnTo>
                <a:lnTo>
                  <a:pt x="2244400" y="750033"/>
                </a:lnTo>
                <a:lnTo>
                  <a:pt x="2239919" y="771890"/>
                </a:lnTo>
                <a:lnTo>
                  <a:pt x="2227741" y="789852"/>
                </a:lnTo>
                <a:lnTo>
                  <a:pt x="2209765" y="802021"/>
                </a:lnTo>
                <a:lnTo>
                  <a:pt x="2187891" y="806499"/>
                </a:lnTo>
                <a:lnTo>
                  <a:pt x="2166016" y="802021"/>
                </a:lnTo>
                <a:lnTo>
                  <a:pt x="2148041" y="789852"/>
                </a:lnTo>
                <a:lnTo>
                  <a:pt x="2135862" y="771890"/>
                </a:lnTo>
                <a:lnTo>
                  <a:pt x="2131381" y="750033"/>
                </a:lnTo>
                <a:lnTo>
                  <a:pt x="2135862" y="728176"/>
                </a:lnTo>
                <a:lnTo>
                  <a:pt x="2148041" y="710214"/>
                </a:lnTo>
                <a:lnTo>
                  <a:pt x="2166016" y="698045"/>
                </a:lnTo>
                <a:lnTo>
                  <a:pt x="2187891" y="693567"/>
                </a:lnTo>
                <a:close/>
              </a:path>
              <a:path w="2245995" h="2791459">
                <a:moveTo>
                  <a:pt x="1477786" y="693567"/>
                </a:moveTo>
                <a:lnTo>
                  <a:pt x="1499660" y="698045"/>
                </a:lnTo>
                <a:lnTo>
                  <a:pt x="1517636" y="710214"/>
                </a:lnTo>
                <a:lnTo>
                  <a:pt x="1529814" y="728176"/>
                </a:lnTo>
                <a:lnTo>
                  <a:pt x="1534296" y="750033"/>
                </a:lnTo>
                <a:lnTo>
                  <a:pt x="1529814" y="771890"/>
                </a:lnTo>
                <a:lnTo>
                  <a:pt x="1517636" y="789852"/>
                </a:lnTo>
                <a:lnTo>
                  <a:pt x="1499660" y="802021"/>
                </a:lnTo>
                <a:lnTo>
                  <a:pt x="1477786" y="806499"/>
                </a:lnTo>
                <a:lnTo>
                  <a:pt x="1455462" y="802021"/>
                </a:lnTo>
                <a:lnTo>
                  <a:pt x="1437536" y="789852"/>
                </a:lnTo>
                <a:lnTo>
                  <a:pt x="1425608" y="771890"/>
                </a:lnTo>
                <a:lnTo>
                  <a:pt x="1421276" y="750033"/>
                </a:lnTo>
                <a:lnTo>
                  <a:pt x="1425757" y="728176"/>
                </a:lnTo>
                <a:lnTo>
                  <a:pt x="1437936" y="710214"/>
                </a:lnTo>
                <a:lnTo>
                  <a:pt x="1455912" y="698045"/>
                </a:lnTo>
                <a:lnTo>
                  <a:pt x="1477786" y="693567"/>
                </a:lnTo>
                <a:close/>
              </a:path>
              <a:path w="2245995" h="2791459">
                <a:moveTo>
                  <a:pt x="766615" y="693567"/>
                </a:moveTo>
                <a:lnTo>
                  <a:pt x="788489" y="698045"/>
                </a:lnTo>
                <a:lnTo>
                  <a:pt x="806465" y="710214"/>
                </a:lnTo>
                <a:lnTo>
                  <a:pt x="818643" y="728176"/>
                </a:lnTo>
                <a:lnTo>
                  <a:pt x="823125" y="750033"/>
                </a:lnTo>
                <a:lnTo>
                  <a:pt x="818643" y="771890"/>
                </a:lnTo>
                <a:lnTo>
                  <a:pt x="806465" y="789852"/>
                </a:lnTo>
                <a:lnTo>
                  <a:pt x="788489" y="802021"/>
                </a:lnTo>
                <a:lnTo>
                  <a:pt x="766615" y="806499"/>
                </a:lnTo>
                <a:lnTo>
                  <a:pt x="744741" y="802021"/>
                </a:lnTo>
                <a:lnTo>
                  <a:pt x="726765" y="789852"/>
                </a:lnTo>
                <a:lnTo>
                  <a:pt x="714587" y="771890"/>
                </a:lnTo>
                <a:lnTo>
                  <a:pt x="710105" y="750033"/>
                </a:lnTo>
                <a:lnTo>
                  <a:pt x="714587" y="728176"/>
                </a:lnTo>
                <a:lnTo>
                  <a:pt x="726765" y="710214"/>
                </a:lnTo>
                <a:lnTo>
                  <a:pt x="744741" y="698045"/>
                </a:lnTo>
                <a:lnTo>
                  <a:pt x="766615" y="693567"/>
                </a:lnTo>
                <a:close/>
              </a:path>
              <a:path w="2245995" h="2791459">
                <a:moveTo>
                  <a:pt x="56510" y="693567"/>
                </a:moveTo>
                <a:lnTo>
                  <a:pt x="78384" y="698045"/>
                </a:lnTo>
                <a:lnTo>
                  <a:pt x="96360" y="710214"/>
                </a:lnTo>
                <a:lnTo>
                  <a:pt x="108539" y="728176"/>
                </a:lnTo>
                <a:lnTo>
                  <a:pt x="113020" y="750033"/>
                </a:lnTo>
                <a:lnTo>
                  <a:pt x="108539" y="771890"/>
                </a:lnTo>
                <a:lnTo>
                  <a:pt x="96360" y="789852"/>
                </a:lnTo>
                <a:lnTo>
                  <a:pt x="78384" y="802021"/>
                </a:lnTo>
                <a:lnTo>
                  <a:pt x="56510" y="806499"/>
                </a:lnTo>
                <a:lnTo>
                  <a:pt x="34036" y="802021"/>
                </a:lnTo>
                <a:lnTo>
                  <a:pt x="15860" y="789852"/>
                </a:lnTo>
                <a:lnTo>
                  <a:pt x="3882" y="771890"/>
                </a:lnTo>
                <a:lnTo>
                  <a:pt x="0" y="750033"/>
                </a:lnTo>
                <a:lnTo>
                  <a:pt x="4482" y="728176"/>
                </a:lnTo>
                <a:lnTo>
                  <a:pt x="16660" y="710214"/>
                </a:lnTo>
                <a:lnTo>
                  <a:pt x="34636" y="698045"/>
                </a:lnTo>
                <a:lnTo>
                  <a:pt x="56510" y="693567"/>
                </a:lnTo>
                <a:close/>
              </a:path>
              <a:path w="2245995" h="2791459">
                <a:moveTo>
                  <a:pt x="2187891" y="0"/>
                </a:moveTo>
                <a:lnTo>
                  <a:pt x="2209765" y="4477"/>
                </a:lnTo>
                <a:lnTo>
                  <a:pt x="2227741" y="16646"/>
                </a:lnTo>
                <a:lnTo>
                  <a:pt x="2239919" y="34608"/>
                </a:lnTo>
                <a:lnTo>
                  <a:pt x="2244400" y="56465"/>
                </a:lnTo>
                <a:lnTo>
                  <a:pt x="2239919" y="78322"/>
                </a:lnTo>
                <a:lnTo>
                  <a:pt x="2227741" y="96284"/>
                </a:lnTo>
                <a:lnTo>
                  <a:pt x="2209764" y="108453"/>
                </a:lnTo>
                <a:lnTo>
                  <a:pt x="2187890" y="112931"/>
                </a:lnTo>
                <a:lnTo>
                  <a:pt x="2166016" y="108453"/>
                </a:lnTo>
                <a:lnTo>
                  <a:pt x="2148041" y="96284"/>
                </a:lnTo>
                <a:lnTo>
                  <a:pt x="2135862" y="78322"/>
                </a:lnTo>
                <a:lnTo>
                  <a:pt x="2131381" y="56465"/>
                </a:lnTo>
                <a:lnTo>
                  <a:pt x="2135862" y="34608"/>
                </a:lnTo>
                <a:lnTo>
                  <a:pt x="2148041" y="16646"/>
                </a:lnTo>
                <a:lnTo>
                  <a:pt x="2166016" y="4477"/>
                </a:lnTo>
                <a:lnTo>
                  <a:pt x="2187891" y="0"/>
                </a:lnTo>
                <a:close/>
              </a:path>
              <a:path w="2245995" h="2791459">
                <a:moveTo>
                  <a:pt x="1477786" y="0"/>
                </a:moveTo>
                <a:lnTo>
                  <a:pt x="1499660" y="4477"/>
                </a:lnTo>
                <a:lnTo>
                  <a:pt x="1517636" y="16646"/>
                </a:lnTo>
                <a:lnTo>
                  <a:pt x="1529814" y="34608"/>
                </a:lnTo>
                <a:lnTo>
                  <a:pt x="1534296" y="56465"/>
                </a:lnTo>
                <a:lnTo>
                  <a:pt x="1529814" y="78322"/>
                </a:lnTo>
                <a:lnTo>
                  <a:pt x="1517636" y="96284"/>
                </a:lnTo>
                <a:lnTo>
                  <a:pt x="1499660" y="108453"/>
                </a:lnTo>
                <a:lnTo>
                  <a:pt x="1477786" y="112931"/>
                </a:lnTo>
                <a:lnTo>
                  <a:pt x="1455312" y="108453"/>
                </a:lnTo>
                <a:lnTo>
                  <a:pt x="1437136" y="96284"/>
                </a:lnTo>
                <a:lnTo>
                  <a:pt x="1425158" y="78322"/>
                </a:lnTo>
                <a:lnTo>
                  <a:pt x="1421276" y="56465"/>
                </a:lnTo>
                <a:lnTo>
                  <a:pt x="1425757" y="34608"/>
                </a:lnTo>
                <a:lnTo>
                  <a:pt x="1437936" y="16646"/>
                </a:lnTo>
                <a:lnTo>
                  <a:pt x="1455912" y="4477"/>
                </a:lnTo>
                <a:lnTo>
                  <a:pt x="1477786" y="0"/>
                </a:lnTo>
                <a:close/>
              </a:path>
              <a:path w="2245995" h="2791459">
                <a:moveTo>
                  <a:pt x="766615" y="0"/>
                </a:moveTo>
                <a:lnTo>
                  <a:pt x="788489" y="4477"/>
                </a:lnTo>
                <a:lnTo>
                  <a:pt x="806465" y="16646"/>
                </a:lnTo>
                <a:lnTo>
                  <a:pt x="818643" y="34608"/>
                </a:lnTo>
                <a:lnTo>
                  <a:pt x="823125" y="56465"/>
                </a:lnTo>
                <a:lnTo>
                  <a:pt x="818643" y="78322"/>
                </a:lnTo>
                <a:lnTo>
                  <a:pt x="806465" y="96284"/>
                </a:lnTo>
                <a:lnTo>
                  <a:pt x="788489" y="108453"/>
                </a:lnTo>
                <a:lnTo>
                  <a:pt x="766615" y="112931"/>
                </a:lnTo>
                <a:lnTo>
                  <a:pt x="744741" y="108453"/>
                </a:lnTo>
                <a:lnTo>
                  <a:pt x="726765" y="96284"/>
                </a:lnTo>
                <a:lnTo>
                  <a:pt x="714587" y="78322"/>
                </a:lnTo>
                <a:lnTo>
                  <a:pt x="710105" y="56465"/>
                </a:lnTo>
                <a:lnTo>
                  <a:pt x="714587" y="34608"/>
                </a:lnTo>
                <a:lnTo>
                  <a:pt x="726765" y="16646"/>
                </a:lnTo>
                <a:lnTo>
                  <a:pt x="744741" y="4477"/>
                </a:lnTo>
                <a:lnTo>
                  <a:pt x="766615" y="0"/>
                </a:lnTo>
                <a:close/>
              </a:path>
              <a:path w="2245995" h="2791459">
                <a:moveTo>
                  <a:pt x="56510" y="0"/>
                </a:moveTo>
                <a:lnTo>
                  <a:pt x="78384" y="4477"/>
                </a:lnTo>
                <a:lnTo>
                  <a:pt x="96360" y="16646"/>
                </a:lnTo>
                <a:lnTo>
                  <a:pt x="108539" y="34608"/>
                </a:lnTo>
                <a:lnTo>
                  <a:pt x="113020" y="56465"/>
                </a:lnTo>
                <a:lnTo>
                  <a:pt x="108539" y="78322"/>
                </a:lnTo>
                <a:lnTo>
                  <a:pt x="96360" y="96284"/>
                </a:lnTo>
                <a:lnTo>
                  <a:pt x="78384" y="108453"/>
                </a:lnTo>
                <a:lnTo>
                  <a:pt x="56510" y="112931"/>
                </a:lnTo>
                <a:lnTo>
                  <a:pt x="34036" y="108453"/>
                </a:lnTo>
                <a:lnTo>
                  <a:pt x="15860" y="96284"/>
                </a:lnTo>
                <a:lnTo>
                  <a:pt x="3882" y="78322"/>
                </a:lnTo>
                <a:lnTo>
                  <a:pt x="0" y="56465"/>
                </a:lnTo>
                <a:lnTo>
                  <a:pt x="4482" y="34608"/>
                </a:lnTo>
                <a:lnTo>
                  <a:pt x="16660" y="16646"/>
                </a:lnTo>
                <a:lnTo>
                  <a:pt x="34636" y="4477"/>
                </a:lnTo>
                <a:lnTo>
                  <a:pt x="56510" y="0"/>
                </a:lnTo>
                <a:close/>
              </a:path>
            </a:pathLst>
          </a:custGeom>
          <a:solidFill>
            <a:srgbClr val="F6F4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179506" y="3431172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4" h="323214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179506" y="5195116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4" h="323214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179505" y="7048500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4" h="323215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54126" y="8342010"/>
            <a:ext cx="2245995" cy="1461770"/>
          </a:xfrm>
          <a:custGeom>
            <a:avLst/>
            <a:gdLst/>
            <a:ahLst/>
            <a:cxnLst/>
            <a:rect l="l" t="t" r="r" b="b"/>
            <a:pathLst>
              <a:path w="2245995" h="1461770">
                <a:moveTo>
                  <a:pt x="2188956" y="1461713"/>
                </a:moveTo>
                <a:close/>
              </a:path>
              <a:path w="2245995" h="1461770">
                <a:moveTo>
                  <a:pt x="2188956" y="1348782"/>
                </a:moveTo>
                <a:lnTo>
                  <a:pt x="2210830" y="1353260"/>
                </a:lnTo>
                <a:lnTo>
                  <a:pt x="2228806" y="1365428"/>
                </a:lnTo>
                <a:lnTo>
                  <a:pt x="2240985" y="1383390"/>
                </a:lnTo>
                <a:lnTo>
                  <a:pt x="2245466" y="1405247"/>
                </a:lnTo>
                <a:lnTo>
                  <a:pt x="2240985" y="1427104"/>
                </a:lnTo>
                <a:lnTo>
                  <a:pt x="2228806" y="1445066"/>
                </a:lnTo>
                <a:lnTo>
                  <a:pt x="2210830" y="1457235"/>
                </a:lnTo>
                <a:lnTo>
                  <a:pt x="2188956" y="1461713"/>
                </a:lnTo>
                <a:lnTo>
                  <a:pt x="2166482" y="1457235"/>
                </a:lnTo>
                <a:lnTo>
                  <a:pt x="2148306" y="1445066"/>
                </a:lnTo>
                <a:lnTo>
                  <a:pt x="2136328" y="1427104"/>
                </a:lnTo>
                <a:lnTo>
                  <a:pt x="2132446" y="1405247"/>
                </a:lnTo>
                <a:lnTo>
                  <a:pt x="2136928" y="1383390"/>
                </a:lnTo>
                <a:lnTo>
                  <a:pt x="2149106" y="1365428"/>
                </a:lnTo>
                <a:lnTo>
                  <a:pt x="2167082" y="1353260"/>
                </a:lnTo>
                <a:lnTo>
                  <a:pt x="2188956" y="1348782"/>
                </a:lnTo>
                <a:close/>
              </a:path>
              <a:path w="2245995" h="1461770">
                <a:moveTo>
                  <a:pt x="1477785" y="1348782"/>
                </a:moveTo>
                <a:lnTo>
                  <a:pt x="1499659" y="1353260"/>
                </a:lnTo>
                <a:lnTo>
                  <a:pt x="1517635" y="1365428"/>
                </a:lnTo>
                <a:lnTo>
                  <a:pt x="1529814" y="1383390"/>
                </a:lnTo>
                <a:lnTo>
                  <a:pt x="1534295" y="1405247"/>
                </a:lnTo>
                <a:lnTo>
                  <a:pt x="1529814" y="1427104"/>
                </a:lnTo>
                <a:lnTo>
                  <a:pt x="1517635" y="1445066"/>
                </a:lnTo>
                <a:lnTo>
                  <a:pt x="1499659" y="1457235"/>
                </a:lnTo>
                <a:lnTo>
                  <a:pt x="1477785" y="1461713"/>
                </a:lnTo>
                <a:lnTo>
                  <a:pt x="1455911" y="1457235"/>
                </a:lnTo>
                <a:lnTo>
                  <a:pt x="1437935" y="1445066"/>
                </a:lnTo>
                <a:lnTo>
                  <a:pt x="1425757" y="1427104"/>
                </a:lnTo>
                <a:lnTo>
                  <a:pt x="1421275" y="1405247"/>
                </a:lnTo>
                <a:lnTo>
                  <a:pt x="1425757" y="1383390"/>
                </a:lnTo>
                <a:lnTo>
                  <a:pt x="1437935" y="1365428"/>
                </a:lnTo>
                <a:lnTo>
                  <a:pt x="1455911" y="1353260"/>
                </a:lnTo>
                <a:lnTo>
                  <a:pt x="1477785" y="1348782"/>
                </a:lnTo>
                <a:close/>
              </a:path>
              <a:path w="2245995" h="1461770">
                <a:moveTo>
                  <a:pt x="766614" y="1348782"/>
                </a:moveTo>
                <a:lnTo>
                  <a:pt x="788489" y="1353260"/>
                </a:lnTo>
                <a:lnTo>
                  <a:pt x="806464" y="1365428"/>
                </a:lnTo>
                <a:lnTo>
                  <a:pt x="818643" y="1383390"/>
                </a:lnTo>
                <a:lnTo>
                  <a:pt x="823124" y="1405247"/>
                </a:lnTo>
                <a:lnTo>
                  <a:pt x="818643" y="1427104"/>
                </a:lnTo>
                <a:lnTo>
                  <a:pt x="806464" y="1445066"/>
                </a:lnTo>
                <a:lnTo>
                  <a:pt x="788488" y="1457235"/>
                </a:lnTo>
                <a:lnTo>
                  <a:pt x="766614" y="1461713"/>
                </a:lnTo>
                <a:lnTo>
                  <a:pt x="744740" y="1457235"/>
                </a:lnTo>
                <a:lnTo>
                  <a:pt x="726764" y="1445066"/>
                </a:lnTo>
                <a:lnTo>
                  <a:pt x="714586" y="1427104"/>
                </a:lnTo>
                <a:lnTo>
                  <a:pt x="710104" y="1405247"/>
                </a:lnTo>
                <a:lnTo>
                  <a:pt x="714586" y="1383390"/>
                </a:lnTo>
                <a:lnTo>
                  <a:pt x="726764" y="1365428"/>
                </a:lnTo>
                <a:lnTo>
                  <a:pt x="744740" y="1353260"/>
                </a:lnTo>
                <a:lnTo>
                  <a:pt x="766614" y="1348782"/>
                </a:lnTo>
                <a:close/>
              </a:path>
              <a:path w="2245995" h="1461770">
                <a:moveTo>
                  <a:pt x="56509" y="1348782"/>
                </a:moveTo>
                <a:lnTo>
                  <a:pt x="78384" y="1353260"/>
                </a:lnTo>
                <a:lnTo>
                  <a:pt x="96360" y="1365428"/>
                </a:lnTo>
                <a:lnTo>
                  <a:pt x="108538" y="1383390"/>
                </a:lnTo>
                <a:lnTo>
                  <a:pt x="113019" y="1405247"/>
                </a:lnTo>
                <a:lnTo>
                  <a:pt x="108538" y="1427104"/>
                </a:lnTo>
                <a:lnTo>
                  <a:pt x="96359" y="1445066"/>
                </a:lnTo>
                <a:lnTo>
                  <a:pt x="78384" y="1457235"/>
                </a:lnTo>
                <a:lnTo>
                  <a:pt x="56509" y="1461713"/>
                </a:lnTo>
                <a:lnTo>
                  <a:pt x="34185" y="1457235"/>
                </a:lnTo>
                <a:lnTo>
                  <a:pt x="16259" y="1445066"/>
                </a:lnTo>
                <a:lnTo>
                  <a:pt x="4331" y="1427104"/>
                </a:lnTo>
                <a:lnTo>
                  <a:pt x="0" y="1405247"/>
                </a:lnTo>
                <a:lnTo>
                  <a:pt x="4481" y="1383390"/>
                </a:lnTo>
                <a:lnTo>
                  <a:pt x="16659" y="1365428"/>
                </a:lnTo>
                <a:lnTo>
                  <a:pt x="34635" y="1353260"/>
                </a:lnTo>
                <a:lnTo>
                  <a:pt x="56509" y="1348782"/>
                </a:lnTo>
                <a:close/>
              </a:path>
              <a:path w="2245995" h="1461770">
                <a:moveTo>
                  <a:pt x="2187890" y="806499"/>
                </a:moveTo>
                <a:close/>
              </a:path>
              <a:path w="2245995" h="1461770">
                <a:moveTo>
                  <a:pt x="2187890" y="693567"/>
                </a:moveTo>
                <a:lnTo>
                  <a:pt x="2209764" y="698045"/>
                </a:lnTo>
                <a:lnTo>
                  <a:pt x="2227740" y="710214"/>
                </a:lnTo>
                <a:lnTo>
                  <a:pt x="2239919" y="728176"/>
                </a:lnTo>
                <a:lnTo>
                  <a:pt x="2244400" y="750033"/>
                </a:lnTo>
                <a:lnTo>
                  <a:pt x="2239919" y="771890"/>
                </a:lnTo>
                <a:lnTo>
                  <a:pt x="2227740" y="789852"/>
                </a:lnTo>
                <a:lnTo>
                  <a:pt x="2209764" y="802021"/>
                </a:lnTo>
                <a:lnTo>
                  <a:pt x="2187890" y="806499"/>
                </a:lnTo>
                <a:lnTo>
                  <a:pt x="2166016" y="802021"/>
                </a:lnTo>
                <a:lnTo>
                  <a:pt x="2148040" y="789852"/>
                </a:lnTo>
                <a:lnTo>
                  <a:pt x="2135862" y="771890"/>
                </a:lnTo>
                <a:lnTo>
                  <a:pt x="2131380" y="750033"/>
                </a:lnTo>
                <a:lnTo>
                  <a:pt x="2135862" y="728176"/>
                </a:lnTo>
                <a:lnTo>
                  <a:pt x="2148040" y="710214"/>
                </a:lnTo>
                <a:lnTo>
                  <a:pt x="2166016" y="698045"/>
                </a:lnTo>
                <a:lnTo>
                  <a:pt x="2187890" y="693567"/>
                </a:lnTo>
                <a:close/>
              </a:path>
              <a:path w="2245995" h="1461770">
                <a:moveTo>
                  <a:pt x="1477785" y="693567"/>
                </a:moveTo>
                <a:lnTo>
                  <a:pt x="1499660" y="698045"/>
                </a:lnTo>
                <a:lnTo>
                  <a:pt x="1517636" y="710214"/>
                </a:lnTo>
                <a:lnTo>
                  <a:pt x="1529814" y="728176"/>
                </a:lnTo>
                <a:lnTo>
                  <a:pt x="1534295" y="750033"/>
                </a:lnTo>
                <a:lnTo>
                  <a:pt x="1529814" y="771890"/>
                </a:lnTo>
                <a:lnTo>
                  <a:pt x="1517636" y="789852"/>
                </a:lnTo>
                <a:lnTo>
                  <a:pt x="1499660" y="802021"/>
                </a:lnTo>
                <a:lnTo>
                  <a:pt x="1477785" y="806499"/>
                </a:lnTo>
                <a:lnTo>
                  <a:pt x="1455461" y="802021"/>
                </a:lnTo>
                <a:lnTo>
                  <a:pt x="1437536" y="789852"/>
                </a:lnTo>
                <a:lnTo>
                  <a:pt x="1425607" y="771890"/>
                </a:lnTo>
                <a:lnTo>
                  <a:pt x="1421276" y="750033"/>
                </a:lnTo>
                <a:lnTo>
                  <a:pt x="1425757" y="728176"/>
                </a:lnTo>
                <a:lnTo>
                  <a:pt x="1437935" y="710214"/>
                </a:lnTo>
                <a:lnTo>
                  <a:pt x="1455911" y="698045"/>
                </a:lnTo>
                <a:lnTo>
                  <a:pt x="1477785" y="693567"/>
                </a:lnTo>
                <a:close/>
              </a:path>
              <a:path w="2245995" h="1461770">
                <a:moveTo>
                  <a:pt x="766615" y="693567"/>
                </a:moveTo>
                <a:lnTo>
                  <a:pt x="788489" y="698045"/>
                </a:lnTo>
                <a:lnTo>
                  <a:pt x="806465" y="710214"/>
                </a:lnTo>
                <a:lnTo>
                  <a:pt x="818643" y="728176"/>
                </a:lnTo>
                <a:lnTo>
                  <a:pt x="823124" y="750033"/>
                </a:lnTo>
                <a:lnTo>
                  <a:pt x="818643" y="771890"/>
                </a:lnTo>
                <a:lnTo>
                  <a:pt x="806465" y="789852"/>
                </a:lnTo>
                <a:lnTo>
                  <a:pt x="788489" y="802021"/>
                </a:lnTo>
                <a:lnTo>
                  <a:pt x="766615" y="806499"/>
                </a:lnTo>
                <a:lnTo>
                  <a:pt x="744740" y="802021"/>
                </a:lnTo>
                <a:lnTo>
                  <a:pt x="726764" y="789852"/>
                </a:lnTo>
                <a:lnTo>
                  <a:pt x="714586" y="771890"/>
                </a:lnTo>
                <a:lnTo>
                  <a:pt x="710105" y="750033"/>
                </a:lnTo>
                <a:lnTo>
                  <a:pt x="714586" y="728176"/>
                </a:lnTo>
                <a:lnTo>
                  <a:pt x="726764" y="710214"/>
                </a:lnTo>
                <a:lnTo>
                  <a:pt x="744740" y="698045"/>
                </a:lnTo>
                <a:lnTo>
                  <a:pt x="766615" y="693567"/>
                </a:lnTo>
                <a:close/>
              </a:path>
              <a:path w="2245995" h="1461770">
                <a:moveTo>
                  <a:pt x="56510" y="693567"/>
                </a:moveTo>
                <a:lnTo>
                  <a:pt x="78384" y="698045"/>
                </a:lnTo>
                <a:lnTo>
                  <a:pt x="96360" y="710214"/>
                </a:lnTo>
                <a:lnTo>
                  <a:pt x="108538" y="728176"/>
                </a:lnTo>
                <a:lnTo>
                  <a:pt x="113020" y="750033"/>
                </a:lnTo>
                <a:lnTo>
                  <a:pt x="108538" y="771890"/>
                </a:lnTo>
                <a:lnTo>
                  <a:pt x="96360" y="789852"/>
                </a:lnTo>
                <a:lnTo>
                  <a:pt x="78384" y="802021"/>
                </a:lnTo>
                <a:lnTo>
                  <a:pt x="56510" y="806499"/>
                </a:lnTo>
                <a:lnTo>
                  <a:pt x="34036" y="802021"/>
                </a:lnTo>
                <a:lnTo>
                  <a:pt x="15860" y="789852"/>
                </a:lnTo>
                <a:lnTo>
                  <a:pt x="3882" y="771890"/>
                </a:lnTo>
                <a:lnTo>
                  <a:pt x="0" y="750033"/>
                </a:lnTo>
                <a:lnTo>
                  <a:pt x="4481" y="728176"/>
                </a:lnTo>
                <a:lnTo>
                  <a:pt x="16660" y="710214"/>
                </a:lnTo>
                <a:lnTo>
                  <a:pt x="34635" y="698045"/>
                </a:lnTo>
                <a:lnTo>
                  <a:pt x="56510" y="693567"/>
                </a:lnTo>
                <a:close/>
              </a:path>
              <a:path w="2245995" h="1461770">
                <a:moveTo>
                  <a:pt x="2187890" y="0"/>
                </a:moveTo>
                <a:lnTo>
                  <a:pt x="2209764" y="4477"/>
                </a:lnTo>
                <a:lnTo>
                  <a:pt x="2227740" y="16646"/>
                </a:lnTo>
                <a:lnTo>
                  <a:pt x="2239919" y="34608"/>
                </a:lnTo>
                <a:lnTo>
                  <a:pt x="2244400" y="56465"/>
                </a:lnTo>
                <a:lnTo>
                  <a:pt x="2239919" y="78322"/>
                </a:lnTo>
                <a:lnTo>
                  <a:pt x="2227740" y="96284"/>
                </a:lnTo>
                <a:lnTo>
                  <a:pt x="2209764" y="108453"/>
                </a:lnTo>
                <a:lnTo>
                  <a:pt x="2187890" y="112931"/>
                </a:lnTo>
                <a:lnTo>
                  <a:pt x="2166016" y="108453"/>
                </a:lnTo>
                <a:lnTo>
                  <a:pt x="2148040" y="96284"/>
                </a:lnTo>
                <a:lnTo>
                  <a:pt x="2135862" y="78322"/>
                </a:lnTo>
                <a:lnTo>
                  <a:pt x="2131380" y="56465"/>
                </a:lnTo>
                <a:lnTo>
                  <a:pt x="2135862" y="34608"/>
                </a:lnTo>
                <a:lnTo>
                  <a:pt x="2148040" y="16646"/>
                </a:lnTo>
                <a:lnTo>
                  <a:pt x="2166016" y="4477"/>
                </a:lnTo>
                <a:lnTo>
                  <a:pt x="2187890" y="0"/>
                </a:lnTo>
                <a:close/>
              </a:path>
              <a:path w="2245995" h="1461770">
                <a:moveTo>
                  <a:pt x="1477785" y="0"/>
                </a:moveTo>
                <a:lnTo>
                  <a:pt x="1499660" y="4477"/>
                </a:lnTo>
                <a:lnTo>
                  <a:pt x="1517636" y="16646"/>
                </a:lnTo>
                <a:lnTo>
                  <a:pt x="1529814" y="34608"/>
                </a:lnTo>
                <a:lnTo>
                  <a:pt x="1534295" y="56465"/>
                </a:lnTo>
                <a:lnTo>
                  <a:pt x="1529814" y="78322"/>
                </a:lnTo>
                <a:lnTo>
                  <a:pt x="1517635" y="96284"/>
                </a:lnTo>
                <a:lnTo>
                  <a:pt x="1499659" y="108453"/>
                </a:lnTo>
                <a:lnTo>
                  <a:pt x="1477785" y="112931"/>
                </a:lnTo>
                <a:lnTo>
                  <a:pt x="1455311" y="108453"/>
                </a:lnTo>
                <a:lnTo>
                  <a:pt x="1437136" y="96284"/>
                </a:lnTo>
                <a:lnTo>
                  <a:pt x="1425157" y="78322"/>
                </a:lnTo>
                <a:lnTo>
                  <a:pt x="1421276" y="56465"/>
                </a:lnTo>
                <a:lnTo>
                  <a:pt x="1425757" y="34608"/>
                </a:lnTo>
                <a:lnTo>
                  <a:pt x="1437935" y="16646"/>
                </a:lnTo>
                <a:lnTo>
                  <a:pt x="1455911" y="4477"/>
                </a:lnTo>
                <a:lnTo>
                  <a:pt x="1477785" y="0"/>
                </a:lnTo>
                <a:close/>
              </a:path>
              <a:path w="2245995" h="1461770">
                <a:moveTo>
                  <a:pt x="766615" y="0"/>
                </a:moveTo>
                <a:lnTo>
                  <a:pt x="788489" y="4477"/>
                </a:lnTo>
                <a:lnTo>
                  <a:pt x="806465" y="16646"/>
                </a:lnTo>
                <a:lnTo>
                  <a:pt x="818643" y="34608"/>
                </a:lnTo>
                <a:lnTo>
                  <a:pt x="823124" y="56465"/>
                </a:lnTo>
                <a:lnTo>
                  <a:pt x="818643" y="78322"/>
                </a:lnTo>
                <a:lnTo>
                  <a:pt x="806465" y="96284"/>
                </a:lnTo>
                <a:lnTo>
                  <a:pt x="788488" y="108453"/>
                </a:lnTo>
                <a:lnTo>
                  <a:pt x="766615" y="112931"/>
                </a:lnTo>
                <a:lnTo>
                  <a:pt x="744740" y="108453"/>
                </a:lnTo>
                <a:lnTo>
                  <a:pt x="726764" y="96284"/>
                </a:lnTo>
                <a:lnTo>
                  <a:pt x="714586" y="78322"/>
                </a:lnTo>
                <a:lnTo>
                  <a:pt x="710105" y="56465"/>
                </a:lnTo>
                <a:lnTo>
                  <a:pt x="714586" y="34608"/>
                </a:lnTo>
                <a:lnTo>
                  <a:pt x="726764" y="16646"/>
                </a:lnTo>
                <a:lnTo>
                  <a:pt x="744740" y="4477"/>
                </a:lnTo>
                <a:lnTo>
                  <a:pt x="766615" y="0"/>
                </a:lnTo>
                <a:close/>
              </a:path>
              <a:path w="2245995" h="1461770">
                <a:moveTo>
                  <a:pt x="56510" y="0"/>
                </a:moveTo>
                <a:lnTo>
                  <a:pt x="78384" y="4477"/>
                </a:lnTo>
                <a:lnTo>
                  <a:pt x="96360" y="16646"/>
                </a:lnTo>
                <a:lnTo>
                  <a:pt x="108538" y="34608"/>
                </a:lnTo>
                <a:lnTo>
                  <a:pt x="113020" y="56465"/>
                </a:lnTo>
                <a:lnTo>
                  <a:pt x="108538" y="78322"/>
                </a:lnTo>
                <a:lnTo>
                  <a:pt x="96360" y="96284"/>
                </a:lnTo>
                <a:lnTo>
                  <a:pt x="78384" y="108453"/>
                </a:lnTo>
                <a:lnTo>
                  <a:pt x="56510" y="112931"/>
                </a:lnTo>
                <a:lnTo>
                  <a:pt x="34036" y="108453"/>
                </a:lnTo>
                <a:lnTo>
                  <a:pt x="15860" y="96284"/>
                </a:lnTo>
                <a:lnTo>
                  <a:pt x="3882" y="78322"/>
                </a:lnTo>
                <a:lnTo>
                  <a:pt x="0" y="56465"/>
                </a:lnTo>
                <a:lnTo>
                  <a:pt x="4481" y="34608"/>
                </a:lnTo>
                <a:lnTo>
                  <a:pt x="16660" y="16646"/>
                </a:lnTo>
                <a:lnTo>
                  <a:pt x="34635" y="4477"/>
                </a:lnTo>
                <a:lnTo>
                  <a:pt x="56510" y="0"/>
                </a:lnTo>
                <a:close/>
              </a:path>
            </a:pathLst>
          </a:custGeom>
          <a:solidFill>
            <a:srgbClr val="F6F4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4875424" y="1480635"/>
            <a:ext cx="299402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dirty="0"/>
              <a:t>Задачи</a:t>
            </a:r>
            <a:endParaRPr spc="320" dirty="0"/>
          </a:p>
        </p:txBody>
      </p:sp>
      <p:sp>
        <p:nvSpPr>
          <p:cNvPr id="11" name="object 11"/>
          <p:cNvSpPr/>
          <p:nvPr/>
        </p:nvSpPr>
        <p:spPr>
          <a:xfrm>
            <a:off x="4916708" y="2635260"/>
            <a:ext cx="3039110" cy="0"/>
          </a:xfrm>
          <a:custGeom>
            <a:avLst/>
            <a:gdLst/>
            <a:ahLst/>
            <a:cxnLst/>
            <a:rect l="l" t="t" r="r" b="b"/>
            <a:pathLst>
              <a:path w="3039109">
                <a:moveTo>
                  <a:pt x="0" y="0"/>
                </a:moveTo>
                <a:lnTo>
                  <a:pt x="3038545" y="0"/>
                </a:lnTo>
              </a:path>
            </a:pathLst>
          </a:custGeom>
          <a:ln w="57150">
            <a:solidFill>
              <a:srgbClr val="2154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4875424" y="3120462"/>
            <a:ext cx="11103610" cy="6575518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12700" marR="4431030">
              <a:lnSpc>
                <a:spcPts val="4730"/>
              </a:lnSpc>
              <a:spcBef>
                <a:spcPts val="315"/>
              </a:spcBef>
            </a:pPr>
            <a:r>
              <a:rPr sz="4000" spc="-10" dirty="0">
                <a:solidFill>
                  <a:srgbClr val="F6F4FA"/>
                </a:solidFill>
                <a:latin typeface="Roboto"/>
                <a:cs typeface="Roboto"/>
              </a:rPr>
              <a:t>Определить </a:t>
            </a:r>
            <a:r>
              <a:rPr sz="4000" spc="-70" dirty="0">
                <a:solidFill>
                  <a:srgbClr val="F6F4FA"/>
                </a:solidFill>
                <a:latin typeface="Roboto"/>
                <a:cs typeface="Roboto"/>
              </a:rPr>
              <a:t>функционал </a:t>
            </a:r>
            <a:r>
              <a:rPr sz="4000" spc="-65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-30" dirty="0">
                <a:solidFill>
                  <a:srgbClr val="F6F4FA"/>
                </a:solidFill>
                <a:latin typeface="Roboto"/>
                <a:cs typeface="Roboto"/>
              </a:rPr>
              <a:t>разрабатываемого</a:t>
            </a:r>
            <a:r>
              <a:rPr sz="4000" spc="-7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-5" dirty="0">
                <a:solidFill>
                  <a:srgbClr val="F6F4FA"/>
                </a:solidFill>
                <a:latin typeface="Roboto"/>
                <a:cs typeface="Roboto"/>
              </a:rPr>
              <a:t>сервиса</a:t>
            </a:r>
            <a:endParaRPr sz="4000" dirty="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550" dirty="0">
              <a:latin typeface="Roboto"/>
              <a:cs typeface="Roboto"/>
            </a:endParaRPr>
          </a:p>
          <a:p>
            <a:pPr marL="12700" marR="2334895">
              <a:lnSpc>
                <a:spcPts val="4730"/>
              </a:lnSpc>
              <a:spcBef>
                <a:spcPts val="5"/>
              </a:spcBef>
            </a:pPr>
            <a:r>
              <a:rPr sz="4000" spc="-10" dirty="0">
                <a:solidFill>
                  <a:srgbClr val="F6F4FA"/>
                </a:solidFill>
                <a:latin typeface="Roboto"/>
                <a:cs typeface="Roboto"/>
              </a:rPr>
              <a:t>Провести </a:t>
            </a:r>
            <a:r>
              <a:rPr sz="4000" spc="-5" dirty="0">
                <a:solidFill>
                  <a:srgbClr val="F6F4FA"/>
                </a:solidFill>
                <a:latin typeface="Roboto"/>
                <a:cs typeface="Roboto"/>
              </a:rPr>
              <a:t>анализ </a:t>
            </a:r>
            <a:r>
              <a:rPr sz="4000" spc="-20" dirty="0">
                <a:solidFill>
                  <a:srgbClr val="F6F4FA"/>
                </a:solidFill>
                <a:latin typeface="Roboto"/>
                <a:cs typeface="Roboto"/>
              </a:rPr>
              <a:t>используемых </a:t>
            </a:r>
            <a:r>
              <a:rPr sz="4000" spc="-40" dirty="0">
                <a:solidFill>
                  <a:srgbClr val="F6F4FA"/>
                </a:solidFill>
                <a:latin typeface="Roboto"/>
                <a:cs typeface="Roboto"/>
              </a:rPr>
              <a:t>для </a:t>
            </a:r>
            <a:r>
              <a:rPr sz="4000" spc="-98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-5" dirty="0">
                <a:solidFill>
                  <a:srgbClr val="F6F4FA"/>
                </a:solidFill>
                <a:latin typeface="Roboto"/>
                <a:cs typeface="Roboto"/>
              </a:rPr>
              <a:t>реализации</a:t>
            </a:r>
            <a:r>
              <a:rPr sz="4000" spc="-15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-25" dirty="0">
                <a:solidFill>
                  <a:srgbClr val="F6F4FA"/>
                </a:solidFill>
                <a:latin typeface="Roboto"/>
                <a:cs typeface="Roboto"/>
              </a:rPr>
              <a:t>проекта</a:t>
            </a:r>
            <a:r>
              <a:rPr sz="4000" spc="-1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5" dirty="0">
                <a:solidFill>
                  <a:srgbClr val="F6F4FA"/>
                </a:solidFill>
                <a:latin typeface="Roboto"/>
                <a:cs typeface="Roboto"/>
              </a:rPr>
              <a:t>технологий</a:t>
            </a:r>
            <a:endParaRPr sz="4000" dirty="0">
              <a:latin typeface="Roboto"/>
              <a:cs typeface="Roboto"/>
            </a:endParaRPr>
          </a:p>
          <a:p>
            <a:pPr marL="12700" marR="5080">
              <a:lnSpc>
                <a:spcPts val="10960"/>
              </a:lnSpc>
              <a:spcBef>
                <a:spcPts val="690"/>
              </a:spcBef>
            </a:pPr>
            <a:r>
              <a:rPr sz="4000" spc="-50" dirty="0" err="1">
                <a:solidFill>
                  <a:srgbClr val="F6F4FA"/>
                </a:solidFill>
                <a:latin typeface="Roboto"/>
                <a:cs typeface="Roboto"/>
              </a:rPr>
              <a:t>Разработать</a:t>
            </a:r>
            <a:r>
              <a:rPr sz="4000" spc="-1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lang="ru-RU" sz="4000" spc="-10" dirty="0" smtClean="0">
                <a:solidFill>
                  <a:srgbClr val="F6F4FA"/>
                </a:solidFill>
                <a:latin typeface="Roboto"/>
                <a:cs typeface="Roboto"/>
              </a:rPr>
              <a:t>бота и его функционал</a:t>
            </a:r>
          </a:p>
          <a:p>
            <a:pPr marL="12700" marR="5080">
              <a:lnSpc>
                <a:spcPts val="10960"/>
              </a:lnSpc>
              <a:spcBef>
                <a:spcPts val="690"/>
              </a:spcBef>
            </a:pPr>
            <a:r>
              <a:rPr sz="4000" spc="-10" dirty="0" err="1" smtClean="0">
                <a:solidFill>
                  <a:srgbClr val="F6F4FA"/>
                </a:solidFill>
                <a:latin typeface="Roboto"/>
                <a:cs typeface="Roboto"/>
              </a:rPr>
              <a:t>Определить</a:t>
            </a:r>
            <a:r>
              <a:rPr sz="4000" spc="-5" dirty="0" smtClean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-15" dirty="0">
                <a:solidFill>
                  <a:srgbClr val="F6F4FA"/>
                </a:solidFill>
                <a:latin typeface="Roboto"/>
                <a:cs typeface="Roboto"/>
              </a:rPr>
              <a:t>перспективы</a:t>
            </a:r>
            <a:r>
              <a:rPr sz="4000" spc="-5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-45" dirty="0">
                <a:solidFill>
                  <a:srgbClr val="F6F4FA"/>
                </a:solidFill>
                <a:latin typeface="Roboto"/>
                <a:cs typeface="Roboto"/>
              </a:rPr>
              <a:t>развития</a:t>
            </a:r>
            <a:endParaRPr sz="4000" dirty="0">
              <a:latin typeface="Roboto"/>
              <a:cs typeface="Roboto"/>
            </a:endParaRPr>
          </a:p>
          <a:p>
            <a:pPr marL="12700">
              <a:lnSpc>
                <a:spcPts val="3329"/>
              </a:lnSpc>
            </a:pPr>
            <a:r>
              <a:rPr sz="4000" spc="-25" dirty="0">
                <a:solidFill>
                  <a:srgbClr val="F6F4FA"/>
                </a:solidFill>
                <a:latin typeface="Roboto"/>
                <a:cs typeface="Roboto"/>
              </a:rPr>
              <a:t>проекта</a:t>
            </a:r>
            <a:endParaRPr sz="4000" dirty="0">
              <a:latin typeface="Roboto"/>
              <a:cs typeface="Roboto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4179506" y="8529738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4" h="323215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65967" y="996953"/>
            <a:ext cx="10356065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81200">
              <a:lnSpc>
                <a:spcPct val="100000"/>
              </a:lnSpc>
              <a:spcBef>
                <a:spcPts val="100"/>
              </a:spcBef>
            </a:pPr>
            <a:r>
              <a:rPr lang="ru-RU" spc="55" dirty="0" smtClean="0"/>
              <a:t>Этапы исследования</a:t>
            </a:r>
            <a:endParaRPr spc="55" dirty="0"/>
          </a:p>
        </p:txBody>
      </p:sp>
      <p:grpSp>
        <p:nvGrpSpPr>
          <p:cNvPr id="4" name="object 4"/>
          <p:cNvGrpSpPr/>
          <p:nvPr/>
        </p:nvGrpSpPr>
        <p:grpSpPr>
          <a:xfrm>
            <a:off x="0" y="3"/>
            <a:ext cx="4733925" cy="10287000"/>
            <a:chOff x="0" y="3"/>
            <a:chExt cx="4733925" cy="10287000"/>
          </a:xfrm>
        </p:grpSpPr>
        <p:sp>
          <p:nvSpPr>
            <p:cNvPr id="5" name="object 5"/>
            <p:cNvSpPr/>
            <p:nvPr/>
          </p:nvSpPr>
          <p:spPr>
            <a:xfrm>
              <a:off x="0" y="3"/>
              <a:ext cx="4733925" cy="10287000"/>
            </a:xfrm>
            <a:custGeom>
              <a:avLst/>
              <a:gdLst/>
              <a:ahLst/>
              <a:cxnLst/>
              <a:rect l="l" t="t" r="r" b="b"/>
              <a:pathLst>
                <a:path w="4733925" h="10287000">
                  <a:moveTo>
                    <a:pt x="4733924" y="10286999"/>
                  </a:moveTo>
                  <a:lnTo>
                    <a:pt x="0" y="10286999"/>
                  </a:lnTo>
                  <a:lnTo>
                    <a:pt x="0" y="0"/>
                  </a:lnTo>
                  <a:lnTo>
                    <a:pt x="4733924" y="0"/>
                  </a:lnTo>
                  <a:lnTo>
                    <a:pt x="4733924" y="10286999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41527" y="1028661"/>
              <a:ext cx="4083050" cy="9252585"/>
            </a:xfrm>
            <a:custGeom>
              <a:avLst/>
              <a:gdLst/>
              <a:ahLst/>
              <a:cxnLst/>
              <a:rect l="l" t="t" r="r" b="b"/>
              <a:pathLst>
                <a:path w="4083050" h="9252585">
                  <a:moveTo>
                    <a:pt x="517461" y="5867743"/>
                  </a:moveTo>
                  <a:lnTo>
                    <a:pt x="512991" y="5845886"/>
                  </a:lnTo>
                  <a:lnTo>
                    <a:pt x="500811" y="5827928"/>
                  </a:lnTo>
                  <a:lnTo>
                    <a:pt x="482828" y="5815749"/>
                  </a:lnTo>
                  <a:lnTo>
                    <a:pt x="460959" y="5811278"/>
                  </a:lnTo>
                  <a:lnTo>
                    <a:pt x="439089" y="5815749"/>
                  </a:lnTo>
                  <a:lnTo>
                    <a:pt x="421106" y="5827928"/>
                  </a:lnTo>
                  <a:lnTo>
                    <a:pt x="408927" y="5845886"/>
                  </a:lnTo>
                  <a:lnTo>
                    <a:pt x="404444" y="5867743"/>
                  </a:lnTo>
                  <a:lnTo>
                    <a:pt x="408927" y="5889599"/>
                  </a:lnTo>
                  <a:lnTo>
                    <a:pt x="421106" y="5907557"/>
                  </a:lnTo>
                  <a:lnTo>
                    <a:pt x="439089" y="5919724"/>
                  </a:lnTo>
                  <a:lnTo>
                    <a:pt x="460959" y="5924207"/>
                  </a:lnTo>
                  <a:lnTo>
                    <a:pt x="482828" y="5919724"/>
                  </a:lnTo>
                  <a:lnTo>
                    <a:pt x="500811" y="5907557"/>
                  </a:lnTo>
                  <a:lnTo>
                    <a:pt x="512991" y="5889599"/>
                  </a:lnTo>
                  <a:lnTo>
                    <a:pt x="517461" y="5867743"/>
                  </a:lnTo>
                  <a:close/>
                </a:path>
                <a:path w="4083050" h="9252585">
                  <a:moveTo>
                    <a:pt x="517461" y="5193347"/>
                  </a:moveTo>
                  <a:lnTo>
                    <a:pt x="512991" y="5171491"/>
                  </a:lnTo>
                  <a:lnTo>
                    <a:pt x="500811" y="5153533"/>
                  </a:lnTo>
                  <a:lnTo>
                    <a:pt x="482828" y="5141366"/>
                  </a:lnTo>
                  <a:lnTo>
                    <a:pt x="460959" y="5136883"/>
                  </a:lnTo>
                  <a:lnTo>
                    <a:pt x="439089" y="5141366"/>
                  </a:lnTo>
                  <a:lnTo>
                    <a:pt x="421106" y="5153533"/>
                  </a:lnTo>
                  <a:lnTo>
                    <a:pt x="408927" y="5171491"/>
                  </a:lnTo>
                  <a:lnTo>
                    <a:pt x="404444" y="5193347"/>
                  </a:lnTo>
                  <a:lnTo>
                    <a:pt x="408927" y="5215204"/>
                  </a:lnTo>
                  <a:lnTo>
                    <a:pt x="421106" y="5233174"/>
                  </a:lnTo>
                  <a:lnTo>
                    <a:pt x="439089" y="5245341"/>
                  </a:lnTo>
                  <a:lnTo>
                    <a:pt x="460959" y="5249811"/>
                  </a:lnTo>
                  <a:lnTo>
                    <a:pt x="482828" y="5245341"/>
                  </a:lnTo>
                  <a:lnTo>
                    <a:pt x="500811" y="5233174"/>
                  </a:lnTo>
                  <a:lnTo>
                    <a:pt x="512991" y="5215204"/>
                  </a:lnTo>
                  <a:lnTo>
                    <a:pt x="517461" y="5193347"/>
                  </a:lnTo>
                  <a:close/>
                </a:path>
                <a:path w="4083050" h="9252585">
                  <a:moveTo>
                    <a:pt x="517461" y="4538142"/>
                  </a:moveTo>
                  <a:lnTo>
                    <a:pt x="512991" y="4516272"/>
                  </a:lnTo>
                  <a:lnTo>
                    <a:pt x="500811" y="4498314"/>
                  </a:lnTo>
                  <a:lnTo>
                    <a:pt x="482828" y="4486148"/>
                  </a:lnTo>
                  <a:lnTo>
                    <a:pt x="460959" y="4481665"/>
                  </a:lnTo>
                  <a:lnTo>
                    <a:pt x="439089" y="4486148"/>
                  </a:lnTo>
                  <a:lnTo>
                    <a:pt x="421106" y="4498314"/>
                  </a:lnTo>
                  <a:lnTo>
                    <a:pt x="408927" y="4516272"/>
                  </a:lnTo>
                  <a:lnTo>
                    <a:pt x="404444" y="4538142"/>
                  </a:lnTo>
                  <a:lnTo>
                    <a:pt x="408927" y="4559998"/>
                  </a:lnTo>
                  <a:lnTo>
                    <a:pt x="421106" y="4577956"/>
                  </a:lnTo>
                  <a:lnTo>
                    <a:pt x="439089" y="4590123"/>
                  </a:lnTo>
                  <a:lnTo>
                    <a:pt x="460959" y="4594606"/>
                  </a:lnTo>
                  <a:lnTo>
                    <a:pt x="482828" y="4590123"/>
                  </a:lnTo>
                  <a:lnTo>
                    <a:pt x="500811" y="4577956"/>
                  </a:lnTo>
                  <a:lnTo>
                    <a:pt x="512991" y="4559998"/>
                  </a:lnTo>
                  <a:lnTo>
                    <a:pt x="517461" y="4538142"/>
                  </a:lnTo>
                  <a:close/>
                </a:path>
                <a:path w="4083050" h="9252585">
                  <a:moveTo>
                    <a:pt x="517461" y="3844569"/>
                  </a:moveTo>
                  <a:lnTo>
                    <a:pt x="512991" y="3822712"/>
                  </a:lnTo>
                  <a:lnTo>
                    <a:pt x="500811" y="3804755"/>
                  </a:lnTo>
                  <a:lnTo>
                    <a:pt x="482828" y="3792575"/>
                  </a:lnTo>
                  <a:lnTo>
                    <a:pt x="460959" y="3788105"/>
                  </a:lnTo>
                  <a:lnTo>
                    <a:pt x="439089" y="3792575"/>
                  </a:lnTo>
                  <a:lnTo>
                    <a:pt x="421106" y="3804755"/>
                  </a:lnTo>
                  <a:lnTo>
                    <a:pt x="408927" y="3822712"/>
                  </a:lnTo>
                  <a:lnTo>
                    <a:pt x="404444" y="3844569"/>
                  </a:lnTo>
                  <a:lnTo>
                    <a:pt x="408927" y="3866426"/>
                  </a:lnTo>
                  <a:lnTo>
                    <a:pt x="421106" y="3884384"/>
                  </a:lnTo>
                  <a:lnTo>
                    <a:pt x="439089" y="3896550"/>
                  </a:lnTo>
                  <a:lnTo>
                    <a:pt x="460959" y="3901033"/>
                  </a:lnTo>
                  <a:lnTo>
                    <a:pt x="482828" y="3896550"/>
                  </a:lnTo>
                  <a:lnTo>
                    <a:pt x="500811" y="3884384"/>
                  </a:lnTo>
                  <a:lnTo>
                    <a:pt x="512991" y="3866426"/>
                  </a:lnTo>
                  <a:lnTo>
                    <a:pt x="517461" y="3844569"/>
                  </a:lnTo>
                  <a:close/>
                </a:path>
                <a:path w="4083050" h="9252585">
                  <a:moveTo>
                    <a:pt x="517461" y="2471712"/>
                  </a:moveTo>
                  <a:lnTo>
                    <a:pt x="512991" y="2449855"/>
                  </a:lnTo>
                  <a:lnTo>
                    <a:pt x="500811" y="2431885"/>
                  </a:lnTo>
                  <a:lnTo>
                    <a:pt x="482828" y="2419718"/>
                  </a:lnTo>
                  <a:lnTo>
                    <a:pt x="460959" y="2415235"/>
                  </a:lnTo>
                  <a:lnTo>
                    <a:pt x="439089" y="2419718"/>
                  </a:lnTo>
                  <a:lnTo>
                    <a:pt x="421106" y="2431885"/>
                  </a:lnTo>
                  <a:lnTo>
                    <a:pt x="408927" y="2449855"/>
                  </a:lnTo>
                  <a:lnTo>
                    <a:pt x="404444" y="2471712"/>
                  </a:lnTo>
                  <a:lnTo>
                    <a:pt x="408927" y="2493568"/>
                  </a:lnTo>
                  <a:lnTo>
                    <a:pt x="421106" y="2511526"/>
                  </a:lnTo>
                  <a:lnTo>
                    <a:pt x="439089" y="2523693"/>
                  </a:lnTo>
                  <a:lnTo>
                    <a:pt x="460959" y="2528176"/>
                  </a:lnTo>
                  <a:lnTo>
                    <a:pt x="482828" y="2523693"/>
                  </a:lnTo>
                  <a:lnTo>
                    <a:pt x="500811" y="2511526"/>
                  </a:lnTo>
                  <a:lnTo>
                    <a:pt x="512991" y="2493568"/>
                  </a:lnTo>
                  <a:lnTo>
                    <a:pt x="517461" y="2471712"/>
                  </a:lnTo>
                  <a:close/>
                </a:path>
                <a:path w="4083050" h="9252585">
                  <a:moveTo>
                    <a:pt x="517461" y="1797316"/>
                  </a:moveTo>
                  <a:lnTo>
                    <a:pt x="512991" y="1775460"/>
                  </a:lnTo>
                  <a:lnTo>
                    <a:pt x="500811" y="1757502"/>
                  </a:lnTo>
                  <a:lnTo>
                    <a:pt x="482828" y="1745322"/>
                  </a:lnTo>
                  <a:lnTo>
                    <a:pt x="460959" y="1740852"/>
                  </a:lnTo>
                  <a:lnTo>
                    <a:pt x="439089" y="1745322"/>
                  </a:lnTo>
                  <a:lnTo>
                    <a:pt x="421106" y="1757502"/>
                  </a:lnTo>
                  <a:lnTo>
                    <a:pt x="408927" y="1775460"/>
                  </a:lnTo>
                  <a:lnTo>
                    <a:pt x="404444" y="1797316"/>
                  </a:lnTo>
                  <a:lnTo>
                    <a:pt x="408927" y="1819173"/>
                  </a:lnTo>
                  <a:lnTo>
                    <a:pt x="421106" y="1837131"/>
                  </a:lnTo>
                  <a:lnTo>
                    <a:pt x="439089" y="1849297"/>
                  </a:lnTo>
                  <a:lnTo>
                    <a:pt x="460959" y="1853780"/>
                  </a:lnTo>
                  <a:lnTo>
                    <a:pt x="482828" y="1849297"/>
                  </a:lnTo>
                  <a:lnTo>
                    <a:pt x="500811" y="1837131"/>
                  </a:lnTo>
                  <a:lnTo>
                    <a:pt x="512991" y="1819173"/>
                  </a:lnTo>
                  <a:lnTo>
                    <a:pt x="517461" y="1797316"/>
                  </a:lnTo>
                  <a:close/>
                </a:path>
                <a:path w="4083050" h="9252585">
                  <a:moveTo>
                    <a:pt x="517461" y="1142098"/>
                  </a:moveTo>
                  <a:lnTo>
                    <a:pt x="512991" y="1120241"/>
                  </a:lnTo>
                  <a:lnTo>
                    <a:pt x="500811" y="1102283"/>
                  </a:lnTo>
                  <a:lnTo>
                    <a:pt x="482828" y="1090117"/>
                  </a:lnTo>
                  <a:lnTo>
                    <a:pt x="460959" y="1085634"/>
                  </a:lnTo>
                  <a:lnTo>
                    <a:pt x="439089" y="1090117"/>
                  </a:lnTo>
                  <a:lnTo>
                    <a:pt x="421106" y="1102283"/>
                  </a:lnTo>
                  <a:lnTo>
                    <a:pt x="408927" y="1120241"/>
                  </a:lnTo>
                  <a:lnTo>
                    <a:pt x="404444" y="1142098"/>
                  </a:lnTo>
                  <a:lnTo>
                    <a:pt x="408927" y="1163955"/>
                  </a:lnTo>
                  <a:lnTo>
                    <a:pt x="421106" y="1181925"/>
                  </a:lnTo>
                  <a:lnTo>
                    <a:pt x="439089" y="1194092"/>
                  </a:lnTo>
                  <a:lnTo>
                    <a:pt x="460959" y="1198562"/>
                  </a:lnTo>
                  <a:lnTo>
                    <a:pt x="482828" y="1194092"/>
                  </a:lnTo>
                  <a:lnTo>
                    <a:pt x="500811" y="1181925"/>
                  </a:lnTo>
                  <a:lnTo>
                    <a:pt x="512991" y="1163955"/>
                  </a:lnTo>
                  <a:lnTo>
                    <a:pt x="517461" y="1142098"/>
                  </a:lnTo>
                  <a:close/>
                </a:path>
                <a:path w="4083050" h="9252585">
                  <a:moveTo>
                    <a:pt x="518528" y="6521894"/>
                  </a:moveTo>
                  <a:lnTo>
                    <a:pt x="514057" y="6500038"/>
                  </a:lnTo>
                  <a:lnTo>
                    <a:pt x="501878" y="6482067"/>
                  </a:lnTo>
                  <a:lnTo>
                    <a:pt x="483895" y="6469901"/>
                  </a:lnTo>
                  <a:lnTo>
                    <a:pt x="462026" y="6465430"/>
                  </a:lnTo>
                  <a:lnTo>
                    <a:pt x="440143" y="6469901"/>
                  </a:lnTo>
                  <a:lnTo>
                    <a:pt x="422173" y="6482067"/>
                  </a:lnTo>
                  <a:lnTo>
                    <a:pt x="409994" y="6500038"/>
                  </a:lnTo>
                  <a:lnTo>
                    <a:pt x="405511" y="6521894"/>
                  </a:lnTo>
                  <a:lnTo>
                    <a:pt x="409994" y="6543751"/>
                  </a:lnTo>
                  <a:lnTo>
                    <a:pt x="422173" y="6561709"/>
                  </a:lnTo>
                  <a:lnTo>
                    <a:pt x="440143" y="6573875"/>
                  </a:lnTo>
                  <a:lnTo>
                    <a:pt x="462026" y="6578359"/>
                  </a:lnTo>
                  <a:lnTo>
                    <a:pt x="483895" y="6573875"/>
                  </a:lnTo>
                  <a:lnTo>
                    <a:pt x="501878" y="6561709"/>
                  </a:lnTo>
                  <a:lnTo>
                    <a:pt x="514057" y="6543751"/>
                  </a:lnTo>
                  <a:lnTo>
                    <a:pt x="518528" y="6521894"/>
                  </a:lnTo>
                  <a:close/>
                </a:path>
                <a:path w="4083050" h="9252585">
                  <a:moveTo>
                    <a:pt x="518528" y="3125851"/>
                  </a:moveTo>
                  <a:lnTo>
                    <a:pt x="514057" y="3103994"/>
                  </a:lnTo>
                  <a:lnTo>
                    <a:pt x="501878" y="3086036"/>
                  </a:lnTo>
                  <a:lnTo>
                    <a:pt x="483895" y="3073870"/>
                  </a:lnTo>
                  <a:lnTo>
                    <a:pt x="462026" y="3069386"/>
                  </a:lnTo>
                  <a:lnTo>
                    <a:pt x="440143" y="3073870"/>
                  </a:lnTo>
                  <a:lnTo>
                    <a:pt x="422173" y="3086036"/>
                  </a:lnTo>
                  <a:lnTo>
                    <a:pt x="409994" y="3103994"/>
                  </a:lnTo>
                  <a:lnTo>
                    <a:pt x="405511" y="3125851"/>
                  </a:lnTo>
                  <a:lnTo>
                    <a:pt x="409994" y="3147707"/>
                  </a:lnTo>
                  <a:lnTo>
                    <a:pt x="422173" y="3165678"/>
                  </a:lnTo>
                  <a:lnTo>
                    <a:pt x="440143" y="3177844"/>
                  </a:lnTo>
                  <a:lnTo>
                    <a:pt x="462026" y="3182315"/>
                  </a:lnTo>
                  <a:lnTo>
                    <a:pt x="483895" y="3177844"/>
                  </a:lnTo>
                  <a:lnTo>
                    <a:pt x="501878" y="3165678"/>
                  </a:lnTo>
                  <a:lnTo>
                    <a:pt x="514057" y="3147707"/>
                  </a:lnTo>
                  <a:lnTo>
                    <a:pt x="518528" y="3125851"/>
                  </a:lnTo>
                  <a:close/>
                </a:path>
                <a:path w="4083050" h="9252585">
                  <a:moveTo>
                    <a:pt x="700138" y="350062"/>
                  </a:moveTo>
                  <a:lnTo>
                    <a:pt x="697496" y="307213"/>
                  </a:lnTo>
                  <a:lnTo>
                    <a:pt x="689648" y="265010"/>
                  </a:lnTo>
                  <a:lnTo>
                    <a:pt x="676681" y="224078"/>
                  </a:lnTo>
                  <a:lnTo>
                    <a:pt x="658799" y="185039"/>
                  </a:lnTo>
                  <a:lnTo>
                    <a:pt x="636270" y="148488"/>
                  </a:lnTo>
                  <a:lnTo>
                    <a:pt x="609447" y="114973"/>
                  </a:lnTo>
                  <a:lnTo>
                    <a:pt x="578726" y="84988"/>
                  </a:lnTo>
                  <a:lnTo>
                    <a:pt x="544550" y="58991"/>
                  </a:lnTo>
                  <a:lnTo>
                    <a:pt x="507453" y="37376"/>
                  </a:lnTo>
                  <a:lnTo>
                    <a:pt x="467995" y="20459"/>
                  </a:lnTo>
                  <a:lnTo>
                    <a:pt x="426770" y="8496"/>
                  </a:lnTo>
                  <a:lnTo>
                    <a:pt x="384378" y="1676"/>
                  </a:lnTo>
                  <a:lnTo>
                    <a:pt x="350062" y="0"/>
                  </a:lnTo>
                  <a:lnTo>
                    <a:pt x="341464" y="101"/>
                  </a:lnTo>
                  <a:lnTo>
                    <a:pt x="298704" y="3784"/>
                  </a:lnTo>
                  <a:lnTo>
                    <a:pt x="256692" y="12674"/>
                  </a:lnTo>
                  <a:lnTo>
                    <a:pt x="216103" y="26644"/>
                  </a:lnTo>
                  <a:lnTo>
                    <a:pt x="177507" y="45478"/>
                  </a:lnTo>
                  <a:lnTo>
                    <a:pt x="141528" y="68884"/>
                  </a:lnTo>
                  <a:lnTo>
                    <a:pt x="108673" y="96532"/>
                  </a:lnTo>
                  <a:lnTo>
                    <a:pt x="79451" y="127977"/>
                  </a:lnTo>
                  <a:lnTo>
                    <a:pt x="54305" y="162775"/>
                  </a:lnTo>
                  <a:lnTo>
                    <a:pt x="33604" y="200393"/>
                  </a:lnTo>
                  <a:lnTo>
                    <a:pt x="17665" y="240258"/>
                  </a:lnTo>
                  <a:lnTo>
                    <a:pt x="6718" y="281774"/>
                  </a:lnTo>
                  <a:lnTo>
                    <a:pt x="939" y="324319"/>
                  </a:lnTo>
                  <a:lnTo>
                    <a:pt x="0" y="350062"/>
                  </a:lnTo>
                  <a:lnTo>
                    <a:pt x="101" y="358660"/>
                  </a:lnTo>
                  <a:lnTo>
                    <a:pt x="3784" y="401434"/>
                  </a:lnTo>
                  <a:lnTo>
                    <a:pt x="12674" y="443433"/>
                  </a:lnTo>
                  <a:lnTo>
                    <a:pt x="26644" y="484035"/>
                  </a:lnTo>
                  <a:lnTo>
                    <a:pt x="45478" y="522617"/>
                  </a:lnTo>
                  <a:lnTo>
                    <a:pt x="68884" y="558596"/>
                  </a:lnTo>
                  <a:lnTo>
                    <a:pt x="96520" y="591451"/>
                  </a:lnTo>
                  <a:lnTo>
                    <a:pt x="127977" y="620674"/>
                  </a:lnTo>
                  <a:lnTo>
                    <a:pt x="162775" y="645820"/>
                  </a:lnTo>
                  <a:lnTo>
                    <a:pt x="200393" y="666521"/>
                  </a:lnTo>
                  <a:lnTo>
                    <a:pt x="240245" y="682459"/>
                  </a:lnTo>
                  <a:lnTo>
                    <a:pt x="281774" y="693407"/>
                  </a:lnTo>
                  <a:lnTo>
                    <a:pt x="324319" y="699185"/>
                  </a:lnTo>
                  <a:lnTo>
                    <a:pt x="350062" y="700138"/>
                  </a:lnTo>
                  <a:lnTo>
                    <a:pt x="358660" y="700024"/>
                  </a:lnTo>
                  <a:lnTo>
                    <a:pt x="401434" y="696341"/>
                  </a:lnTo>
                  <a:lnTo>
                    <a:pt x="443433" y="687451"/>
                  </a:lnTo>
                  <a:lnTo>
                    <a:pt x="484035" y="673493"/>
                  </a:lnTo>
                  <a:lnTo>
                    <a:pt x="522617" y="654659"/>
                  </a:lnTo>
                  <a:lnTo>
                    <a:pt x="558596" y="631240"/>
                  </a:lnTo>
                  <a:lnTo>
                    <a:pt x="591451" y="603605"/>
                  </a:lnTo>
                  <a:lnTo>
                    <a:pt x="620674" y="572147"/>
                  </a:lnTo>
                  <a:lnTo>
                    <a:pt x="645820" y="537349"/>
                  </a:lnTo>
                  <a:lnTo>
                    <a:pt x="666521" y="499745"/>
                  </a:lnTo>
                  <a:lnTo>
                    <a:pt x="682459" y="459879"/>
                  </a:lnTo>
                  <a:lnTo>
                    <a:pt x="693407" y="418363"/>
                  </a:lnTo>
                  <a:lnTo>
                    <a:pt x="699185" y="375818"/>
                  </a:lnTo>
                  <a:lnTo>
                    <a:pt x="700138" y="350062"/>
                  </a:lnTo>
                  <a:close/>
                </a:path>
                <a:path w="4083050" h="9252585">
                  <a:moveTo>
                    <a:pt x="1228636" y="6522961"/>
                  </a:moveTo>
                  <a:lnTo>
                    <a:pt x="1224153" y="6501092"/>
                  </a:lnTo>
                  <a:lnTo>
                    <a:pt x="1211973" y="6483134"/>
                  </a:lnTo>
                  <a:lnTo>
                    <a:pt x="1194003" y="6470967"/>
                  </a:lnTo>
                  <a:lnTo>
                    <a:pt x="1172133" y="6466484"/>
                  </a:lnTo>
                  <a:lnTo>
                    <a:pt x="1150251" y="6470967"/>
                  </a:lnTo>
                  <a:lnTo>
                    <a:pt x="1132281" y="6483134"/>
                  </a:lnTo>
                  <a:lnTo>
                    <a:pt x="1120101" y="6501092"/>
                  </a:lnTo>
                  <a:lnTo>
                    <a:pt x="1115618" y="6522961"/>
                  </a:lnTo>
                  <a:lnTo>
                    <a:pt x="1120101" y="6544818"/>
                  </a:lnTo>
                  <a:lnTo>
                    <a:pt x="1132281" y="6562776"/>
                  </a:lnTo>
                  <a:lnTo>
                    <a:pt x="1150251" y="6574942"/>
                  </a:lnTo>
                  <a:lnTo>
                    <a:pt x="1172133" y="6579425"/>
                  </a:lnTo>
                  <a:lnTo>
                    <a:pt x="1194003" y="6574942"/>
                  </a:lnTo>
                  <a:lnTo>
                    <a:pt x="1211973" y="6562776"/>
                  </a:lnTo>
                  <a:lnTo>
                    <a:pt x="1224153" y="6544818"/>
                  </a:lnTo>
                  <a:lnTo>
                    <a:pt x="1228636" y="6522961"/>
                  </a:lnTo>
                  <a:close/>
                </a:path>
                <a:path w="4083050" h="9252585">
                  <a:moveTo>
                    <a:pt x="1228636" y="5867743"/>
                  </a:moveTo>
                  <a:lnTo>
                    <a:pt x="1224153" y="5845886"/>
                  </a:lnTo>
                  <a:lnTo>
                    <a:pt x="1211973" y="5827928"/>
                  </a:lnTo>
                  <a:lnTo>
                    <a:pt x="1194003" y="5815749"/>
                  </a:lnTo>
                  <a:lnTo>
                    <a:pt x="1172133" y="5811278"/>
                  </a:lnTo>
                  <a:lnTo>
                    <a:pt x="1150251" y="5815749"/>
                  </a:lnTo>
                  <a:lnTo>
                    <a:pt x="1132281" y="5827928"/>
                  </a:lnTo>
                  <a:lnTo>
                    <a:pt x="1120101" y="5845886"/>
                  </a:lnTo>
                  <a:lnTo>
                    <a:pt x="1115618" y="5867743"/>
                  </a:lnTo>
                  <a:lnTo>
                    <a:pt x="1119949" y="5889599"/>
                  </a:lnTo>
                  <a:lnTo>
                    <a:pt x="1131874" y="5907557"/>
                  </a:lnTo>
                  <a:lnTo>
                    <a:pt x="1149807" y="5919724"/>
                  </a:lnTo>
                  <a:lnTo>
                    <a:pt x="1172133" y="5924207"/>
                  </a:lnTo>
                  <a:lnTo>
                    <a:pt x="1194003" y="5919724"/>
                  </a:lnTo>
                  <a:lnTo>
                    <a:pt x="1211973" y="5907557"/>
                  </a:lnTo>
                  <a:lnTo>
                    <a:pt x="1224153" y="5889599"/>
                  </a:lnTo>
                  <a:lnTo>
                    <a:pt x="1228636" y="5867743"/>
                  </a:lnTo>
                  <a:close/>
                </a:path>
                <a:path w="4083050" h="9252585">
                  <a:moveTo>
                    <a:pt x="1228636" y="5193347"/>
                  </a:moveTo>
                  <a:lnTo>
                    <a:pt x="1224153" y="5171491"/>
                  </a:lnTo>
                  <a:lnTo>
                    <a:pt x="1211973" y="5153533"/>
                  </a:lnTo>
                  <a:lnTo>
                    <a:pt x="1194003" y="5141366"/>
                  </a:lnTo>
                  <a:lnTo>
                    <a:pt x="1172133" y="5136883"/>
                  </a:lnTo>
                  <a:lnTo>
                    <a:pt x="1150251" y="5141366"/>
                  </a:lnTo>
                  <a:lnTo>
                    <a:pt x="1132281" y="5153533"/>
                  </a:lnTo>
                  <a:lnTo>
                    <a:pt x="1120101" y="5171491"/>
                  </a:lnTo>
                  <a:lnTo>
                    <a:pt x="1115618" y="5193347"/>
                  </a:lnTo>
                  <a:lnTo>
                    <a:pt x="1119949" y="5215204"/>
                  </a:lnTo>
                  <a:lnTo>
                    <a:pt x="1131874" y="5233174"/>
                  </a:lnTo>
                  <a:lnTo>
                    <a:pt x="1149807" y="5245341"/>
                  </a:lnTo>
                  <a:lnTo>
                    <a:pt x="1172133" y="5249811"/>
                  </a:lnTo>
                  <a:lnTo>
                    <a:pt x="1194003" y="5245341"/>
                  </a:lnTo>
                  <a:lnTo>
                    <a:pt x="1211973" y="5233174"/>
                  </a:lnTo>
                  <a:lnTo>
                    <a:pt x="1224153" y="5215204"/>
                  </a:lnTo>
                  <a:lnTo>
                    <a:pt x="1228636" y="5193347"/>
                  </a:lnTo>
                  <a:close/>
                </a:path>
                <a:path w="4083050" h="9252585">
                  <a:moveTo>
                    <a:pt x="1228636" y="4538142"/>
                  </a:moveTo>
                  <a:lnTo>
                    <a:pt x="1224153" y="4516272"/>
                  </a:lnTo>
                  <a:lnTo>
                    <a:pt x="1211973" y="4498314"/>
                  </a:lnTo>
                  <a:lnTo>
                    <a:pt x="1194003" y="4486148"/>
                  </a:lnTo>
                  <a:lnTo>
                    <a:pt x="1172133" y="4481665"/>
                  </a:lnTo>
                  <a:lnTo>
                    <a:pt x="1150251" y="4486148"/>
                  </a:lnTo>
                  <a:lnTo>
                    <a:pt x="1132281" y="4498314"/>
                  </a:lnTo>
                  <a:lnTo>
                    <a:pt x="1120101" y="4516272"/>
                  </a:lnTo>
                  <a:lnTo>
                    <a:pt x="1115618" y="4538142"/>
                  </a:lnTo>
                  <a:lnTo>
                    <a:pt x="1119505" y="4559998"/>
                  </a:lnTo>
                  <a:lnTo>
                    <a:pt x="1131481" y="4577956"/>
                  </a:lnTo>
                  <a:lnTo>
                    <a:pt x="1149654" y="4590123"/>
                  </a:lnTo>
                  <a:lnTo>
                    <a:pt x="1172133" y="4594606"/>
                  </a:lnTo>
                  <a:lnTo>
                    <a:pt x="1194003" y="4590123"/>
                  </a:lnTo>
                  <a:lnTo>
                    <a:pt x="1211973" y="4577956"/>
                  </a:lnTo>
                  <a:lnTo>
                    <a:pt x="1224153" y="4559998"/>
                  </a:lnTo>
                  <a:lnTo>
                    <a:pt x="1228636" y="4538142"/>
                  </a:lnTo>
                  <a:close/>
                </a:path>
                <a:path w="4083050" h="9252585">
                  <a:moveTo>
                    <a:pt x="1228636" y="3844569"/>
                  </a:moveTo>
                  <a:lnTo>
                    <a:pt x="1224153" y="3822712"/>
                  </a:lnTo>
                  <a:lnTo>
                    <a:pt x="1211973" y="3804755"/>
                  </a:lnTo>
                  <a:lnTo>
                    <a:pt x="1194003" y="3792575"/>
                  </a:lnTo>
                  <a:lnTo>
                    <a:pt x="1172133" y="3788105"/>
                  </a:lnTo>
                  <a:lnTo>
                    <a:pt x="1150251" y="3792575"/>
                  </a:lnTo>
                  <a:lnTo>
                    <a:pt x="1132281" y="3804755"/>
                  </a:lnTo>
                  <a:lnTo>
                    <a:pt x="1120101" y="3822712"/>
                  </a:lnTo>
                  <a:lnTo>
                    <a:pt x="1115618" y="3844569"/>
                  </a:lnTo>
                  <a:lnTo>
                    <a:pt x="1119505" y="3866426"/>
                  </a:lnTo>
                  <a:lnTo>
                    <a:pt x="1131481" y="3884384"/>
                  </a:lnTo>
                  <a:lnTo>
                    <a:pt x="1149654" y="3896550"/>
                  </a:lnTo>
                  <a:lnTo>
                    <a:pt x="1172133" y="3901033"/>
                  </a:lnTo>
                  <a:lnTo>
                    <a:pt x="1194003" y="3896550"/>
                  </a:lnTo>
                  <a:lnTo>
                    <a:pt x="1211973" y="3884384"/>
                  </a:lnTo>
                  <a:lnTo>
                    <a:pt x="1224153" y="3866426"/>
                  </a:lnTo>
                  <a:lnTo>
                    <a:pt x="1228636" y="3844569"/>
                  </a:lnTo>
                  <a:close/>
                </a:path>
                <a:path w="4083050" h="9252585">
                  <a:moveTo>
                    <a:pt x="1228636" y="3126917"/>
                  </a:moveTo>
                  <a:lnTo>
                    <a:pt x="1224153" y="3105061"/>
                  </a:lnTo>
                  <a:lnTo>
                    <a:pt x="1211973" y="3087103"/>
                  </a:lnTo>
                  <a:lnTo>
                    <a:pt x="1194003" y="3074936"/>
                  </a:lnTo>
                  <a:lnTo>
                    <a:pt x="1172133" y="3070453"/>
                  </a:lnTo>
                  <a:lnTo>
                    <a:pt x="1150251" y="3074936"/>
                  </a:lnTo>
                  <a:lnTo>
                    <a:pt x="1132281" y="3087103"/>
                  </a:lnTo>
                  <a:lnTo>
                    <a:pt x="1120101" y="3105061"/>
                  </a:lnTo>
                  <a:lnTo>
                    <a:pt x="1115618" y="3126917"/>
                  </a:lnTo>
                  <a:lnTo>
                    <a:pt x="1120101" y="3148774"/>
                  </a:lnTo>
                  <a:lnTo>
                    <a:pt x="1132281" y="3166745"/>
                  </a:lnTo>
                  <a:lnTo>
                    <a:pt x="1150251" y="3178911"/>
                  </a:lnTo>
                  <a:lnTo>
                    <a:pt x="1172133" y="3183382"/>
                  </a:lnTo>
                  <a:lnTo>
                    <a:pt x="1194003" y="3178911"/>
                  </a:lnTo>
                  <a:lnTo>
                    <a:pt x="1211973" y="3166745"/>
                  </a:lnTo>
                  <a:lnTo>
                    <a:pt x="1224153" y="3148774"/>
                  </a:lnTo>
                  <a:lnTo>
                    <a:pt x="1228636" y="3126917"/>
                  </a:lnTo>
                  <a:close/>
                </a:path>
                <a:path w="4083050" h="9252585">
                  <a:moveTo>
                    <a:pt x="1228636" y="2471712"/>
                  </a:moveTo>
                  <a:lnTo>
                    <a:pt x="1224153" y="2449855"/>
                  </a:lnTo>
                  <a:lnTo>
                    <a:pt x="1211973" y="2431885"/>
                  </a:lnTo>
                  <a:lnTo>
                    <a:pt x="1194003" y="2419718"/>
                  </a:lnTo>
                  <a:lnTo>
                    <a:pt x="1172133" y="2415235"/>
                  </a:lnTo>
                  <a:lnTo>
                    <a:pt x="1150251" y="2419718"/>
                  </a:lnTo>
                  <a:lnTo>
                    <a:pt x="1132281" y="2431885"/>
                  </a:lnTo>
                  <a:lnTo>
                    <a:pt x="1120101" y="2449855"/>
                  </a:lnTo>
                  <a:lnTo>
                    <a:pt x="1115618" y="2471712"/>
                  </a:lnTo>
                  <a:lnTo>
                    <a:pt x="1119949" y="2493568"/>
                  </a:lnTo>
                  <a:lnTo>
                    <a:pt x="1131874" y="2511526"/>
                  </a:lnTo>
                  <a:lnTo>
                    <a:pt x="1149807" y="2523693"/>
                  </a:lnTo>
                  <a:lnTo>
                    <a:pt x="1172133" y="2528176"/>
                  </a:lnTo>
                  <a:lnTo>
                    <a:pt x="1194003" y="2523693"/>
                  </a:lnTo>
                  <a:lnTo>
                    <a:pt x="1211973" y="2511526"/>
                  </a:lnTo>
                  <a:lnTo>
                    <a:pt x="1224153" y="2493568"/>
                  </a:lnTo>
                  <a:lnTo>
                    <a:pt x="1228636" y="2471712"/>
                  </a:lnTo>
                  <a:close/>
                </a:path>
                <a:path w="4083050" h="9252585">
                  <a:moveTo>
                    <a:pt x="1228636" y="1797316"/>
                  </a:moveTo>
                  <a:lnTo>
                    <a:pt x="1224153" y="1775460"/>
                  </a:lnTo>
                  <a:lnTo>
                    <a:pt x="1211973" y="1757502"/>
                  </a:lnTo>
                  <a:lnTo>
                    <a:pt x="1194003" y="1745322"/>
                  </a:lnTo>
                  <a:lnTo>
                    <a:pt x="1172133" y="1740852"/>
                  </a:lnTo>
                  <a:lnTo>
                    <a:pt x="1150251" y="1745322"/>
                  </a:lnTo>
                  <a:lnTo>
                    <a:pt x="1132281" y="1757502"/>
                  </a:lnTo>
                  <a:lnTo>
                    <a:pt x="1120101" y="1775460"/>
                  </a:lnTo>
                  <a:lnTo>
                    <a:pt x="1115618" y="1797316"/>
                  </a:lnTo>
                  <a:lnTo>
                    <a:pt x="1119949" y="1819173"/>
                  </a:lnTo>
                  <a:lnTo>
                    <a:pt x="1131874" y="1837131"/>
                  </a:lnTo>
                  <a:lnTo>
                    <a:pt x="1149807" y="1849297"/>
                  </a:lnTo>
                  <a:lnTo>
                    <a:pt x="1172133" y="1853780"/>
                  </a:lnTo>
                  <a:lnTo>
                    <a:pt x="1194003" y="1849297"/>
                  </a:lnTo>
                  <a:lnTo>
                    <a:pt x="1211973" y="1837131"/>
                  </a:lnTo>
                  <a:lnTo>
                    <a:pt x="1224153" y="1819173"/>
                  </a:lnTo>
                  <a:lnTo>
                    <a:pt x="1228636" y="1797316"/>
                  </a:lnTo>
                  <a:close/>
                </a:path>
                <a:path w="4083050" h="9252585">
                  <a:moveTo>
                    <a:pt x="1228636" y="1142098"/>
                  </a:moveTo>
                  <a:lnTo>
                    <a:pt x="1224153" y="1120241"/>
                  </a:lnTo>
                  <a:lnTo>
                    <a:pt x="1211973" y="1102283"/>
                  </a:lnTo>
                  <a:lnTo>
                    <a:pt x="1194003" y="1090117"/>
                  </a:lnTo>
                  <a:lnTo>
                    <a:pt x="1172133" y="1085634"/>
                  </a:lnTo>
                  <a:lnTo>
                    <a:pt x="1150251" y="1090117"/>
                  </a:lnTo>
                  <a:lnTo>
                    <a:pt x="1132281" y="1102283"/>
                  </a:lnTo>
                  <a:lnTo>
                    <a:pt x="1120101" y="1120241"/>
                  </a:lnTo>
                  <a:lnTo>
                    <a:pt x="1115618" y="1142098"/>
                  </a:lnTo>
                  <a:lnTo>
                    <a:pt x="1119505" y="1163955"/>
                  </a:lnTo>
                  <a:lnTo>
                    <a:pt x="1131481" y="1181925"/>
                  </a:lnTo>
                  <a:lnTo>
                    <a:pt x="1149654" y="1194092"/>
                  </a:lnTo>
                  <a:lnTo>
                    <a:pt x="1172133" y="1198562"/>
                  </a:lnTo>
                  <a:lnTo>
                    <a:pt x="1194003" y="1194092"/>
                  </a:lnTo>
                  <a:lnTo>
                    <a:pt x="1211973" y="1181925"/>
                  </a:lnTo>
                  <a:lnTo>
                    <a:pt x="1224153" y="1163955"/>
                  </a:lnTo>
                  <a:lnTo>
                    <a:pt x="1228636" y="1142098"/>
                  </a:lnTo>
                  <a:close/>
                </a:path>
                <a:path w="4083050" h="9252585">
                  <a:moveTo>
                    <a:pt x="1228636" y="448538"/>
                  </a:moveTo>
                  <a:lnTo>
                    <a:pt x="1224153" y="426681"/>
                  </a:lnTo>
                  <a:lnTo>
                    <a:pt x="1211973" y="408711"/>
                  </a:lnTo>
                  <a:lnTo>
                    <a:pt x="1194003" y="396544"/>
                  </a:lnTo>
                  <a:lnTo>
                    <a:pt x="1172133" y="392061"/>
                  </a:lnTo>
                  <a:lnTo>
                    <a:pt x="1150251" y="396544"/>
                  </a:lnTo>
                  <a:lnTo>
                    <a:pt x="1132281" y="408711"/>
                  </a:lnTo>
                  <a:lnTo>
                    <a:pt x="1120101" y="426681"/>
                  </a:lnTo>
                  <a:lnTo>
                    <a:pt x="1115618" y="448538"/>
                  </a:lnTo>
                  <a:lnTo>
                    <a:pt x="1119505" y="470395"/>
                  </a:lnTo>
                  <a:lnTo>
                    <a:pt x="1131481" y="488353"/>
                  </a:lnTo>
                  <a:lnTo>
                    <a:pt x="1149654" y="500519"/>
                  </a:lnTo>
                  <a:lnTo>
                    <a:pt x="1172133" y="505002"/>
                  </a:lnTo>
                  <a:lnTo>
                    <a:pt x="1194003" y="500519"/>
                  </a:lnTo>
                  <a:lnTo>
                    <a:pt x="1211973" y="488353"/>
                  </a:lnTo>
                  <a:lnTo>
                    <a:pt x="1224153" y="470395"/>
                  </a:lnTo>
                  <a:lnTo>
                    <a:pt x="1228636" y="448538"/>
                  </a:lnTo>
                  <a:close/>
                </a:path>
                <a:path w="4083050" h="9252585">
                  <a:moveTo>
                    <a:pt x="1938743" y="5193347"/>
                  </a:moveTo>
                  <a:lnTo>
                    <a:pt x="1934260" y="5171491"/>
                  </a:lnTo>
                  <a:lnTo>
                    <a:pt x="1922081" y="5153533"/>
                  </a:lnTo>
                  <a:lnTo>
                    <a:pt x="1904111" y="5141366"/>
                  </a:lnTo>
                  <a:lnTo>
                    <a:pt x="1882228" y="5136883"/>
                  </a:lnTo>
                  <a:lnTo>
                    <a:pt x="1860359" y="5141366"/>
                  </a:lnTo>
                  <a:lnTo>
                    <a:pt x="1842389" y="5153533"/>
                  </a:lnTo>
                  <a:lnTo>
                    <a:pt x="1830209" y="5171491"/>
                  </a:lnTo>
                  <a:lnTo>
                    <a:pt x="1825726" y="5193347"/>
                  </a:lnTo>
                  <a:lnTo>
                    <a:pt x="1830209" y="5215204"/>
                  </a:lnTo>
                  <a:lnTo>
                    <a:pt x="1842389" y="5233174"/>
                  </a:lnTo>
                  <a:lnTo>
                    <a:pt x="1860359" y="5245341"/>
                  </a:lnTo>
                  <a:lnTo>
                    <a:pt x="1882228" y="5249811"/>
                  </a:lnTo>
                  <a:lnTo>
                    <a:pt x="1904111" y="5245341"/>
                  </a:lnTo>
                  <a:lnTo>
                    <a:pt x="1922081" y="5233174"/>
                  </a:lnTo>
                  <a:lnTo>
                    <a:pt x="1934260" y="5215204"/>
                  </a:lnTo>
                  <a:lnTo>
                    <a:pt x="1938743" y="5193347"/>
                  </a:lnTo>
                  <a:close/>
                </a:path>
                <a:path w="4083050" h="9252585">
                  <a:moveTo>
                    <a:pt x="1938743" y="4538142"/>
                  </a:moveTo>
                  <a:lnTo>
                    <a:pt x="1934260" y="4516272"/>
                  </a:lnTo>
                  <a:lnTo>
                    <a:pt x="1922081" y="4498314"/>
                  </a:lnTo>
                  <a:lnTo>
                    <a:pt x="1904111" y="4486148"/>
                  </a:lnTo>
                  <a:lnTo>
                    <a:pt x="1882228" y="4481665"/>
                  </a:lnTo>
                  <a:lnTo>
                    <a:pt x="1860359" y="4486148"/>
                  </a:lnTo>
                  <a:lnTo>
                    <a:pt x="1842389" y="4498314"/>
                  </a:lnTo>
                  <a:lnTo>
                    <a:pt x="1830209" y="4516272"/>
                  </a:lnTo>
                  <a:lnTo>
                    <a:pt x="1825726" y="4538142"/>
                  </a:lnTo>
                  <a:lnTo>
                    <a:pt x="1830209" y="4559998"/>
                  </a:lnTo>
                  <a:lnTo>
                    <a:pt x="1842389" y="4577956"/>
                  </a:lnTo>
                  <a:lnTo>
                    <a:pt x="1860359" y="4590123"/>
                  </a:lnTo>
                  <a:lnTo>
                    <a:pt x="1882228" y="4594606"/>
                  </a:lnTo>
                  <a:lnTo>
                    <a:pt x="1904111" y="4590123"/>
                  </a:lnTo>
                  <a:lnTo>
                    <a:pt x="1922081" y="4577956"/>
                  </a:lnTo>
                  <a:lnTo>
                    <a:pt x="1934260" y="4559998"/>
                  </a:lnTo>
                  <a:lnTo>
                    <a:pt x="1938743" y="4538142"/>
                  </a:lnTo>
                  <a:close/>
                </a:path>
                <a:path w="4083050" h="9252585">
                  <a:moveTo>
                    <a:pt x="1938743" y="3844569"/>
                  </a:moveTo>
                  <a:lnTo>
                    <a:pt x="1934260" y="3822712"/>
                  </a:lnTo>
                  <a:lnTo>
                    <a:pt x="1922081" y="3804755"/>
                  </a:lnTo>
                  <a:lnTo>
                    <a:pt x="1904111" y="3792575"/>
                  </a:lnTo>
                  <a:lnTo>
                    <a:pt x="1882228" y="3788105"/>
                  </a:lnTo>
                  <a:lnTo>
                    <a:pt x="1860359" y="3792575"/>
                  </a:lnTo>
                  <a:lnTo>
                    <a:pt x="1842389" y="3804755"/>
                  </a:lnTo>
                  <a:lnTo>
                    <a:pt x="1830209" y="3822712"/>
                  </a:lnTo>
                  <a:lnTo>
                    <a:pt x="1825726" y="3844569"/>
                  </a:lnTo>
                  <a:lnTo>
                    <a:pt x="1830209" y="3866426"/>
                  </a:lnTo>
                  <a:lnTo>
                    <a:pt x="1842389" y="3884384"/>
                  </a:lnTo>
                  <a:lnTo>
                    <a:pt x="1860359" y="3896550"/>
                  </a:lnTo>
                  <a:lnTo>
                    <a:pt x="1882228" y="3901033"/>
                  </a:lnTo>
                  <a:lnTo>
                    <a:pt x="1904111" y="3896550"/>
                  </a:lnTo>
                  <a:lnTo>
                    <a:pt x="1922081" y="3884384"/>
                  </a:lnTo>
                  <a:lnTo>
                    <a:pt x="1934260" y="3866426"/>
                  </a:lnTo>
                  <a:lnTo>
                    <a:pt x="1938743" y="3844569"/>
                  </a:lnTo>
                  <a:close/>
                </a:path>
                <a:path w="4083050" h="9252585">
                  <a:moveTo>
                    <a:pt x="1938743" y="1797316"/>
                  </a:moveTo>
                  <a:lnTo>
                    <a:pt x="1934260" y="1775460"/>
                  </a:lnTo>
                  <a:lnTo>
                    <a:pt x="1922081" y="1757502"/>
                  </a:lnTo>
                  <a:lnTo>
                    <a:pt x="1904111" y="1745322"/>
                  </a:lnTo>
                  <a:lnTo>
                    <a:pt x="1882228" y="1740852"/>
                  </a:lnTo>
                  <a:lnTo>
                    <a:pt x="1860359" y="1745322"/>
                  </a:lnTo>
                  <a:lnTo>
                    <a:pt x="1842389" y="1757502"/>
                  </a:lnTo>
                  <a:lnTo>
                    <a:pt x="1830209" y="1775460"/>
                  </a:lnTo>
                  <a:lnTo>
                    <a:pt x="1825726" y="1797316"/>
                  </a:lnTo>
                  <a:lnTo>
                    <a:pt x="1830209" y="1819173"/>
                  </a:lnTo>
                  <a:lnTo>
                    <a:pt x="1842389" y="1837131"/>
                  </a:lnTo>
                  <a:lnTo>
                    <a:pt x="1860359" y="1849297"/>
                  </a:lnTo>
                  <a:lnTo>
                    <a:pt x="1882228" y="1853780"/>
                  </a:lnTo>
                  <a:lnTo>
                    <a:pt x="1904111" y="1849297"/>
                  </a:lnTo>
                  <a:lnTo>
                    <a:pt x="1922081" y="1837131"/>
                  </a:lnTo>
                  <a:lnTo>
                    <a:pt x="1934260" y="1819173"/>
                  </a:lnTo>
                  <a:lnTo>
                    <a:pt x="1938743" y="1797316"/>
                  </a:lnTo>
                  <a:close/>
                </a:path>
                <a:path w="4083050" h="9252585">
                  <a:moveTo>
                    <a:pt x="1938743" y="1142098"/>
                  </a:moveTo>
                  <a:lnTo>
                    <a:pt x="1934260" y="1120241"/>
                  </a:lnTo>
                  <a:lnTo>
                    <a:pt x="1922081" y="1102283"/>
                  </a:lnTo>
                  <a:lnTo>
                    <a:pt x="1904111" y="1090117"/>
                  </a:lnTo>
                  <a:lnTo>
                    <a:pt x="1882228" y="1085634"/>
                  </a:lnTo>
                  <a:lnTo>
                    <a:pt x="1860359" y="1090117"/>
                  </a:lnTo>
                  <a:lnTo>
                    <a:pt x="1842389" y="1102283"/>
                  </a:lnTo>
                  <a:lnTo>
                    <a:pt x="1830209" y="1120241"/>
                  </a:lnTo>
                  <a:lnTo>
                    <a:pt x="1825726" y="1142098"/>
                  </a:lnTo>
                  <a:lnTo>
                    <a:pt x="1830209" y="1163955"/>
                  </a:lnTo>
                  <a:lnTo>
                    <a:pt x="1842389" y="1181925"/>
                  </a:lnTo>
                  <a:lnTo>
                    <a:pt x="1860359" y="1194092"/>
                  </a:lnTo>
                  <a:lnTo>
                    <a:pt x="1882228" y="1198562"/>
                  </a:lnTo>
                  <a:lnTo>
                    <a:pt x="1904111" y="1194092"/>
                  </a:lnTo>
                  <a:lnTo>
                    <a:pt x="1922081" y="1181925"/>
                  </a:lnTo>
                  <a:lnTo>
                    <a:pt x="1934260" y="1163955"/>
                  </a:lnTo>
                  <a:lnTo>
                    <a:pt x="1938743" y="1142098"/>
                  </a:lnTo>
                  <a:close/>
                </a:path>
                <a:path w="4083050" h="9252585">
                  <a:moveTo>
                    <a:pt x="1938743" y="448538"/>
                  </a:moveTo>
                  <a:lnTo>
                    <a:pt x="1934260" y="426681"/>
                  </a:lnTo>
                  <a:lnTo>
                    <a:pt x="1922081" y="408711"/>
                  </a:lnTo>
                  <a:lnTo>
                    <a:pt x="1904111" y="396544"/>
                  </a:lnTo>
                  <a:lnTo>
                    <a:pt x="1882228" y="392061"/>
                  </a:lnTo>
                  <a:lnTo>
                    <a:pt x="1860359" y="396544"/>
                  </a:lnTo>
                  <a:lnTo>
                    <a:pt x="1842389" y="408711"/>
                  </a:lnTo>
                  <a:lnTo>
                    <a:pt x="1830209" y="426681"/>
                  </a:lnTo>
                  <a:lnTo>
                    <a:pt x="1825726" y="448538"/>
                  </a:lnTo>
                  <a:lnTo>
                    <a:pt x="1830209" y="470395"/>
                  </a:lnTo>
                  <a:lnTo>
                    <a:pt x="1842389" y="488353"/>
                  </a:lnTo>
                  <a:lnTo>
                    <a:pt x="1860359" y="500519"/>
                  </a:lnTo>
                  <a:lnTo>
                    <a:pt x="1882228" y="505002"/>
                  </a:lnTo>
                  <a:lnTo>
                    <a:pt x="1904111" y="500519"/>
                  </a:lnTo>
                  <a:lnTo>
                    <a:pt x="1922081" y="488353"/>
                  </a:lnTo>
                  <a:lnTo>
                    <a:pt x="1934260" y="470395"/>
                  </a:lnTo>
                  <a:lnTo>
                    <a:pt x="1938743" y="448538"/>
                  </a:lnTo>
                  <a:close/>
                </a:path>
                <a:path w="4083050" h="9252585">
                  <a:moveTo>
                    <a:pt x="1939810" y="6522961"/>
                  </a:moveTo>
                  <a:lnTo>
                    <a:pt x="1935327" y="6501092"/>
                  </a:lnTo>
                  <a:lnTo>
                    <a:pt x="1923148" y="6483134"/>
                  </a:lnTo>
                  <a:lnTo>
                    <a:pt x="1905177" y="6470967"/>
                  </a:lnTo>
                  <a:lnTo>
                    <a:pt x="1883295" y="6466484"/>
                  </a:lnTo>
                  <a:lnTo>
                    <a:pt x="1861426" y="6470967"/>
                  </a:lnTo>
                  <a:lnTo>
                    <a:pt x="1843443" y="6483134"/>
                  </a:lnTo>
                  <a:lnTo>
                    <a:pt x="1831276" y="6501092"/>
                  </a:lnTo>
                  <a:lnTo>
                    <a:pt x="1826793" y="6522961"/>
                  </a:lnTo>
                  <a:lnTo>
                    <a:pt x="1831124" y="6544818"/>
                  </a:lnTo>
                  <a:lnTo>
                    <a:pt x="1843049" y="6562776"/>
                  </a:lnTo>
                  <a:lnTo>
                    <a:pt x="1860969" y="6574942"/>
                  </a:lnTo>
                  <a:lnTo>
                    <a:pt x="1883295" y="6579425"/>
                  </a:lnTo>
                  <a:lnTo>
                    <a:pt x="1905177" y="6574942"/>
                  </a:lnTo>
                  <a:lnTo>
                    <a:pt x="1923148" y="6562776"/>
                  </a:lnTo>
                  <a:lnTo>
                    <a:pt x="1935327" y="6544818"/>
                  </a:lnTo>
                  <a:lnTo>
                    <a:pt x="1939810" y="6522961"/>
                  </a:lnTo>
                  <a:close/>
                </a:path>
                <a:path w="4083050" h="9252585">
                  <a:moveTo>
                    <a:pt x="1939810" y="5867743"/>
                  </a:moveTo>
                  <a:lnTo>
                    <a:pt x="1935327" y="5845886"/>
                  </a:lnTo>
                  <a:lnTo>
                    <a:pt x="1923148" y="5827928"/>
                  </a:lnTo>
                  <a:lnTo>
                    <a:pt x="1905177" y="5815749"/>
                  </a:lnTo>
                  <a:lnTo>
                    <a:pt x="1883295" y="5811278"/>
                  </a:lnTo>
                  <a:lnTo>
                    <a:pt x="1861426" y="5815749"/>
                  </a:lnTo>
                  <a:lnTo>
                    <a:pt x="1843455" y="5827928"/>
                  </a:lnTo>
                  <a:lnTo>
                    <a:pt x="1831276" y="5845886"/>
                  </a:lnTo>
                  <a:lnTo>
                    <a:pt x="1826793" y="5867743"/>
                  </a:lnTo>
                  <a:lnTo>
                    <a:pt x="1830666" y="5889599"/>
                  </a:lnTo>
                  <a:lnTo>
                    <a:pt x="1842655" y="5907557"/>
                  </a:lnTo>
                  <a:lnTo>
                    <a:pt x="1860829" y="5919724"/>
                  </a:lnTo>
                  <a:lnTo>
                    <a:pt x="1883295" y="5924207"/>
                  </a:lnTo>
                  <a:lnTo>
                    <a:pt x="1905177" y="5919724"/>
                  </a:lnTo>
                  <a:lnTo>
                    <a:pt x="1923148" y="5907557"/>
                  </a:lnTo>
                  <a:lnTo>
                    <a:pt x="1935327" y="5889599"/>
                  </a:lnTo>
                  <a:lnTo>
                    <a:pt x="1939810" y="5867743"/>
                  </a:lnTo>
                  <a:close/>
                </a:path>
                <a:path w="4083050" h="9252585">
                  <a:moveTo>
                    <a:pt x="1939810" y="3126917"/>
                  </a:moveTo>
                  <a:lnTo>
                    <a:pt x="1935327" y="3105061"/>
                  </a:lnTo>
                  <a:lnTo>
                    <a:pt x="1923148" y="3087103"/>
                  </a:lnTo>
                  <a:lnTo>
                    <a:pt x="1905177" y="3074936"/>
                  </a:lnTo>
                  <a:lnTo>
                    <a:pt x="1883295" y="3070453"/>
                  </a:lnTo>
                  <a:lnTo>
                    <a:pt x="1861426" y="3074936"/>
                  </a:lnTo>
                  <a:lnTo>
                    <a:pt x="1843443" y="3087103"/>
                  </a:lnTo>
                  <a:lnTo>
                    <a:pt x="1831276" y="3105061"/>
                  </a:lnTo>
                  <a:lnTo>
                    <a:pt x="1826793" y="3126917"/>
                  </a:lnTo>
                  <a:lnTo>
                    <a:pt x="1831124" y="3148774"/>
                  </a:lnTo>
                  <a:lnTo>
                    <a:pt x="1843049" y="3166745"/>
                  </a:lnTo>
                  <a:lnTo>
                    <a:pt x="1860969" y="3178911"/>
                  </a:lnTo>
                  <a:lnTo>
                    <a:pt x="1883295" y="3183382"/>
                  </a:lnTo>
                  <a:lnTo>
                    <a:pt x="1905177" y="3178911"/>
                  </a:lnTo>
                  <a:lnTo>
                    <a:pt x="1923148" y="3166745"/>
                  </a:lnTo>
                  <a:lnTo>
                    <a:pt x="1935327" y="3148774"/>
                  </a:lnTo>
                  <a:lnTo>
                    <a:pt x="1939810" y="3126917"/>
                  </a:lnTo>
                  <a:close/>
                </a:path>
                <a:path w="4083050" h="9252585">
                  <a:moveTo>
                    <a:pt x="1939810" y="2471712"/>
                  </a:moveTo>
                  <a:lnTo>
                    <a:pt x="1935327" y="2449855"/>
                  </a:lnTo>
                  <a:lnTo>
                    <a:pt x="1923148" y="2431885"/>
                  </a:lnTo>
                  <a:lnTo>
                    <a:pt x="1905177" y="2419718"/>
                  </a:lnTo>
                  <a:lnTo>
                    <a:pt x="1883295" y="2415235"/>
                  </a:lnTo>
                  <a:lnTo>
                    <a:pt x="1861426" y="2419718"/>
                  </a:lnTo>
                  <a:lnTo>
                    <a:pt x="1843455" y="2431885"/>
                  </a:lnTo>
                  <a:lnTo>
                    <a:pt x="1831276" y="2449855"/>
                  </a:lnTo>
                  <a:lnTo>
                    <a:pt x="1826793" y="2471712"/>
                  </a:lnTo>
                  <a:lnTo>
                    <a:pt x="1830666" y="2493568"/>
                  </a:lnTo>
                  <a:lnTo>
                    <a:pt x="1842655" y="2511526"/>
                  </a:lnTo>
                  <a:lnTo>
                    <a:pt x="1860829" y="2523693"/>
                  </a:lnTo>
                  <a:lnTo>
                    <a:pt x="1883295" y="2528176"/>
                  </a:lnTo>
                  <a:lnTo>
                    <a:pt x="1905177" y="2523693"/>
                  </a:lnTo>
                  <a:lnTo>
                    <a:pt x="1923148" y="2511526"/>
                  </a:lnTo>
                  <a:lnTo>
                    <a:pt x="1935327" y="2493568"/>
                  </a:lnTo>
                  <a:lnTo>
                    <a:pt x="1939810" y="2471712"/>
                  </a:lnTo>
                  <a:close/>
                </a:path>
                <a:path w="4083050" h="9252585">
                  <a:moveTo>
                    <a:pt x="2649918" y="5867743"/>
                  </a:moveTo>
                  <a:lnTo>
                    <a:pt x="2645435" y="5845886"/>
                  </a:lnTo>
                  <a:lnTo>
                    <a:pt x="2633256" y="5827928"/>
                  </a:lnTo>
                  <a:lnTo>
                    <a:pt x="2615273" y="5815749"/>
                  </a:lnTo>
                  <a:lnTo>
                    <a:pt x="2593403" y="5811278"/>
                  </a:lnTo>
                  <a:lnTo>
                    <a:pt x="2571534" y="5815749"/>
                  </a:lnTo>
                  <a:lnTo>
                    <a:pt x="2553551" y="5827928"/>
                  </a:lnTo>
                  <a:lnTo>
                    <a:pt x="2541371" y="5845886"/>
                  </a:lnTo>
                  <a:lnTo>
                    <a:pt x="2536888" y="5867743"/>
                  </a:lnTo>
                  <a:lnTo>
                    <a:pt x="2541371" y="5889599"/>
                  </a:lnTo>
                  <a:lnTo>
                    <a:pt x="2553551" y="5907557"/>
                  </a:lnTo>
                  <a:lnTo>
                    <a:pt x="2571534" y="5919724"/>
                  </a:lnTo>
                  <a:lnTo>
                    <a:pt x="2593403" y="5924207"/>
                  </a:lnTo>
                  <a:lnTo>
                    <a:pt x="2615273" y="5919724"/>
                  </a:lnTo>
                  <a:lnTo>
                    <a:pt x="2633256" y="5907557"/>
                  </a:lnTo>
                  <a:lnTo>
                    <a:pt x="2645435" y="5889599"/>
                  </a:lnTo>
                  <a:lnTo>
                    <a:pt x="2649918" y="5867743"/>
                  </a:lnTo>
                  <a:close/>
                </a:path>
                <a:path w="4083050" h="9252585">
                  <a:moveTo>
                    <a:pt x="2649918" y="5193347"/>
                  </a:moveTo>
                  <a:lnTo>
                    <a:pt x="2645435" y="5171491"/>
                  </a:lnTo>
                  <a:lnTo>
                    <a:pt x="2633256" y="5153533"/>
                  </a:lnTo>
                  <a:lnTo>
                    <a:pt x="2615273" y="5141366"/>
                  </a:lnTo>
                  <a:lnTo>
                    <a:pt x="2593403" y="5136883"/>
                  </a:lnTo>
                  <a:lnTo>
                    <a:pt x="2571534" y="5141366"/>
                  </a:lnTo>
                  <a:lnTo>
                    <a:pt x="2553551" y="5153533"/>
                  </a:lnTo>
                  <a:lnTo>
                    <a:pt x="2541371" y="5171491"/>
                  </a:lnTo>
                  <a:lnTo>
                    <a:pt x="2536888" y="5193347"/>
                  </a:lnTo>
                  <a:lnTo>
                    <a:pt x="2541371" y="5215204"/>
                  </a:lnTo>
                  <a:lnTo>
                    <a:pt x="2553551" y="5233174"/>
                  </a:lnTo>
                  <a:lnTo>
                    <a:pt x="2571534" y="5245341"/>
                  </a:lnTo>
                  <a:lnTo>
                    <a:pt x="2593403" y="5249811"/>
                  </a:lnTo>
                  <a:lnTo>
                    <a:pt x="2615273" y="5245341"/>
                  </a:lnTo>
                  <a:lnTo>
                    <a:pt x="2633256" y="5233174"/>
                  </a:lnTo>
                  <a:lnTo>
                    <a:pt x="2645435" y="5215204"/>
                  </a:lnTo>
                  <a:lnTo>
                    <a:pt x="2649918" y="5193347"/>
                  </a:lnTo>
                  <a:close/>
                </a:path>
                <a:path w="4083050" h="9252585">
                  <a:moveTo>
                    <a:pt x="2649918" y="4538142"/>
                  </a:moveTo>
                  <a:lnTo>
                    <a:pt x="2645435" y="4516272"/>
                  </a:lnTo>
                  <a:lnTo>
                    <a:pt x="2633256" y="4498314"/>
                  </a:lnTo>
                  <a:lnTo>
                    <a:pt x="2615273" y="4486148"/>
                  </a:lnTo>
                  <a:lnTo>
                    <a:pt x="2593403" y="4481665"/>
                  </a:lnTo>
                  <a:lnTo>
                    <a:pt x="2571534" y="4486148"/>
                  </a:lnTo>
                  <a:lnTo>
                    <a:pt x="2553551" y="4498314"/>
                  </a:lnTo>
                  <a:lnTo>
                    <a:pt x="2541371" y="4516272"/>
                  </a:lnTo>
                  <a:lnTo>
                    <a:pt x="2536901" y="4538142"/>
                  </a:lnTo>
                  <a:lnTo>
                    <a:pt x="2541232" y="4559998"/>
                  </a:lnTo>
                  <a:lnTo>
                    <a:pt x="2553157" y="4577956"/>
                  </a:lnTo>
                  <a:lnTo>
                    <a:pt x="2571077" y="4590123"/>
                  </a:lnTo>
                  <a:lnTo>
                    <a:pt x="2593403" y="4594606"/>
                  </a:lnTo>
                  <a:lnTo>
                    <a:pt x="2615273" y="4590123"/>
                  </a:lnTo>
                  <a:lnTo>
                    <a:pt x="2633256" y="4577956"/>
                  </a:lnTo>
                  <a:lnTo>
                    <a:pt x="2645435" y="4559998"/>
                  </a:lnTo>
                  <a:lnTo>
                    <a:pt x="2649918" y="4538142"/>
                  </a:lnTo>
                  <a:close/>
                </a:path>
                <a:path w="4083050" h="9252585">
                  <a:moveTo>
                    <a:pt x="2649918" y="3844569"/>
                  </a:moveTo>
                  <a:lnTo>
                    <a:pt x="2645435" y="3822712"/>
                  </a:lnTo>
                  <a:lnTo>
                    <a:pt x="2633256" y="3804755"/>
                  </a:lnTo>
                  <a:lnTo>
                    <a:pt x="2615273" y="3792575"/>
                  </a:lnTo>
                  <a:lnTo>
                    <a:pt x="2593403" y="3788105"/>
                  </a:lnTo>
                  <a:lnTo>
                    <a:pt x="2571534" y="3792575"/>
                  </a:lnTo>
                  <a:lnTo>
                    <a:pt x="2553551" y="3804755"/>
                  </a:lnTo>
                  <a:lnTo>
                    <a:pt x="2541371" y="3822712"/>
                  </a:lnTo>
                  <a:lnTo>
                    <a:pt x="2536901" y="3844569"/>
                  </a:lnTo>
                  <a:lnTo>
                    <a:pt x="2540774" y="3866426"/>
                  </a:lnTo>
                  <a:lnTo>
                    <a:pt x="2552750" y="3884384"/>
                  </a:lnTo>
                  <a:lnTo>
                    <a:pt x="2570924" y="3896550"/>
                  </a:lnTo>
                  <a:lnTo>
                    <a:pt x="2593403" y="3901033"/>
                  </a:lnTo>
                  <a:lnTo>
                    <a:pt x="2615273" y="3896550"/>
                  </a:lnTo>
                  <a:lnTo>
                    <a:pt x="2633256" y="3884384"/>
                  </a:lnTo>
                  <a:lnTo>
                    <a:pt x="2645435" y="3866426"/>
                  </a:lnTo>
                  <a:lnTo>
                    <a:pt x="2649918" y="3844569"/>
                  </a:lnTo>
                  <a:close/>
                </a:path>
                <a:path w="4083050" h="9252585">
                  <a:moveTo>
                    <a:pt x="2649918" y="3126917"/>
                  </a:moveTo>
                  <a:lnTo>
                    <a:pt x="2645435" y="3105061"/>
                  </a:lnTo>
                  <a:lnTo>
                    <a:pt x="2633256" y="3087103"/>
                  </a:lnTo>
                  <a:lnTo>
                    <a:pt x="2615273" y="3074936"/>
                  </a:lnTo>
                  <a:lnTo>
                    <a:pt x="2593403" y="3070453"/>
                  </a:lnTo>
                  <a:lnTo>
                    <a:pt x="2571534" y="3074936"/>
                  </a:lnTo>
                  <a:lnTo>
                    <a:pt x="2553551" y="3087103"/>
                  </a:lnTo>
                  <a:lnTo>
                    <a:pt x="2541371" y="3105061"/>
                  </a:lnTo>
                  <a:lnTo>
                    <a:pt x="2536888" y="3126917"/>
                  </a:lnTo>
                  <a:lnTo>
                    <a:pt x="2541371" y="3148774"/>
                  </a:lnTo>
                  <a:lnTo>
                    <a:pt x="2553551" y="3166745"/>
                  </a:lnTo>
                  <a:lnTo>
                    <a:pt x="2571534" y="3178911"/>
                  </a:lnTo>
                  <a:lnTo>
                    <a:pt x="2593403" y="3183382"/>
                  </a:lnTo>
                  <a:lnTo>
                    <a:pt x="2615273" y="3178911"/>
                  </a:lnTo>
                  <a:lnTo>
                    <a:pt x="2633256" y="3166745"/>
                  </a:lnTo>
                  <a:lnTo>
                    <a:pt x="2645435" y="3148774"/>
                  </a:lnTo>
                  <a:lnTo>
                    <a:pt x="2649918" y="3126917"/>
                  </a:lnTo>
                  <a:close/>
                </a:path>
                <a:path w="4083050" h="9252585">
                  <a:moveTo>
                    <a:pt x="2649918" y="2471712"/>
                  </a:moveTo>
                  <a:lnTo>
                    <a:pt x="2645435" y="2449855"/>
                  </a:lnTo>
                  <a:lnTo>
                    <a:pt x="2633256" y="2431885"/>
                  </a:lnTo>
                  <a:lnTo>
                    <a:pt x="2615273" y="2419718"/>
                  </a:lnTo>
                  <a:lnTo>
                    <a:pt x="2593403" y="2415235"/>
                  </a:lnTo>
                  <a:lnTo>
                    <a:pt x="2571534" y="2419718"/>
                  </a:lnTo>
                  <a:lnTo>
                    <a:pt x="2553551" y="2431885"/>
                  </a:lnTo>
                  <a:lnTo>
                    <a:pt x="2541371" y="2449855"/>
                  </a:lnTo>
                  <a:lnTo>
                    <a:pt x="2536888" y="2471712"/>
                  </a:lnTo>
                  <a:lnTo>
                    <a:pt x="2541371" y="2493568"/>
                  </a:lnTo>
                  <a:lnTo>
                    <a:pt x="2553551" y="2511526"/>
                  </a:lnTo>
                  <a:lnTo>
                    <a:pt x="2571534" y="2523693"/>
                  </a:lnTo>
                  <a:lnTo>
                    <a:pt x="2593403" y="2528176"/>
                  </a:lnTo>
                  <a:lnTo>
                    <a:pt x="2615273" y="2523693"/>
                  </a:lnTo>
                  <a:lnTo>
                    <a:pt x="2633256" y="2511526"/>
                  </a:lnTo>
                  <a:lnTo>
                    <a:pt x="2645435" y="2493568"/>
                  </a:lnTo>
                  <a:lnTo>
                    <a:pt x="2649918" y="2471712"/>
                  </a:lnTo>
                  <a:close/>
                </a:path>
                <a:path w="4083050" h="9252585">
                  <a:moveTo>
                    <a:pt x="2649918" y="1797316"/>
                  </a:moveTo>
                  <a:lnTo>
                    <a:pt x="2645435" y="1775460"/>
                  </a:lnTo>
                  <a:lnTo>
                    <a:pt x="2633256" y="1757502"/>
                  </a:lnTo>
                  <a:lnTo>
                    <a:pt x="2615273" y="1745322"/>
                  </a:lnTo>
                  <a:lnTo>
                    <a:pt x="2593403" y="1740852"/>
                  </a:lnTo>
                  <a:lnTo>
                    <a:pt x="2571534" y="1745322"/>
                  </a:lnTo>
                  <a:lnTo>
                    <a:pt x="2553551" y="1757502"/>
                  </a:lnTo>
                  <a:lnTo>
                    <a:pt x="2541371" y="1775460"/>
                  </a:lnTo>
                  <a:lnTo>
                    <a:pt x="2536888" y="1797316"/>
                  </a:lnTo>
                  <a:lnTo>
                    <a:pt x="2541371" y="1819173"/>
                  </a:lnTo>
                  <a:lnTo>
                    <a:pt x="2553551" y="1837131"/>
                  </a:lnTo>
                  <a:lnTo>
                    <a:pt x="2571534" y="1849297"/>
                  </a:lnTo>
                  <a:lnTo>
                    <a:pt x="2593403" y="1853780"/>
                  </a:lnTo>
                  <a:lnTo>
                    <a:pt x="2615273" y="1849297"/>
                  </a:lnTo>
                  <a:lnTo>
                    <a:pt x="2633256" y="1837131"/>
                  </a:lnTo>
                  <a:lnTo>
                    <a:pt x="2645435" y="1819173"/>
                  </a:lnTo>
                  <a:lnTo>
                    <a:pt x="2649918" y="1797316"/>
                  </a:lnTo>
                  <a:close/>
                </a:path>
                <a:path w="4083050" h="9252585">
                  <a:moveTo>
                    <a:pt x="2649918" y="1142098"/>
                  </a:moveTo>
                  <a:lnTo>
                    <a:pt x="2645435" y="1120241"/>
                  </a:lnTo>
                  <a:lnTo>
                    <a:pt x="2633256" y="1102283"/>
                  </a:lnTo>
                  <a:lnTo>
                    <a:pt x="2615273" y="1090117"/>
                  </a:lnTo>
                  <a:lnTo>
                    <a:pt x="2593403" y="1085634"/>
                  </a:lnTo>
                  <a:lnTo>
                    <a:pt x="2571534" y="1090117"/>
                  </a:lnTo>
                  <a:lnTo>
                    <a:pt x="2553551" y="1102283"/>
                  </a:lnTo>
                  <a:lnTo>
                    <a:pt x="2541371" y="1120241"/>
                  </a:lnTo>
                  <a:lnTo>
                    <a:pt x="2536901" y="1142098"/>
                  </a:lnTo>
                  <a:lnTo>
                    <a:pt x="2541232" y="1163955"/>
                  </a:lnTo>
                  <a:lnTo>
                    <a:pt x="2553157" y="1181925"/>
                  </a:lnTo>
                  <a:lnTo>
                    <a:pt x="2571077" y="1194092"/>
                  </a:lnTo>
                  <a:lnTo>
                    <a:pt x="2593403" y="1198562"/>
                  </a:lnTo>
                  <a:lnTo>
                    <a:pt x="2615273" y="1194092"/>
                  </a:lnTo>
                  <a:lnTo>
                    <a:pt x="2633256" y="1181925"/>
                  </a:lnTo>
                  <a:lnTo>
                    <a:pt x="2645435" y="1163955"/>
                  </a:lnTo>
                  <a:lnTo>
                    <a:pt x="2649918" y="1142098"/>
                  </a:lnTo>
                  <a:close/>
                </a:path>
                <a:path w="4083050" h="9252585">
                  <a:moveTo>
                    <a:pt x="2649918" y="448538"/>
                  </a:moveTo>
                  <a:lnTo>
                    <a:pt x="2645435" y="426681"/>
                  </a:lnTo>
                  <a:lnTo>
                    <a:pt x="2633256" y="408711"/>
                  </a:lnTo>
                  <a:lnTo>
                    <a:pt x="2615273" y="396544"/>
                  </a:lnTo>
                  <a:lnTo>
                    <a:pt x="2593403" y="392061"/>
                  </a:lnTo>
                  <a:lnTo>
                    <a:pt x="2571534" y="396544"/>
                  </a:lnTo>
                  <a:lnTo>
                    <a:pt x="2553551" y="408711"/>
                  </a:lnTo>
                  <a:lnTo>
                    <a:pt x="2541371" y="426681"/>
                  </a:lnTo>
                  <a:lnTo>
                    <a:pt x="2536901" y="448538"/>
                  </a:lnTo>
                  <a:lnTo>
                    <a:pt x="2540774" y="470395"/>
                  </a:lnTo>
                  <a:lnTo>
                    <a:pt x="2552750" y="488353"/>
                  </a:lnTo>
                  <a:lnTo>
                    <a:pt x="2570924" y="500519"/>
                  </a:lnTo>
                  <a:lnTo>
                    <a:pt x="2593403" y="505002"/>
                  </a:lnTo>
                  <a:lnTo>
                    <a:pt x="2615273" y="500519"/>
                  </a:lnTo>
                  <a:lnTo>
                    <a:pt x="2633256" y="488353"/>
                  </a:lnTo>
                  <a:lnTo>
                    <a:pt x="2645435" y="470395"/>
                  </a:lnTo>
                  <a:lnTo>
                    <a:pt x="2649918" y="448538"/>
                  </a:lnTo>
                  <a:close/>
                </a:path>
                <a:path w="4083050" h="9252585">
                  <a:moveTo>
                    <a:pt x="3360013" y="4538142"/>
                  </a:moveTo>
                  <a:lnTo>
                    <a:pt x="3355543" y="4516272"/>
                  </a:lnTo>
                  <a:lnTo>
                    <a:pt x="3343364" y="4498314"/>
                  </a:lnTo>
                  <a:lnTo>
                    <a:pt x="3325380" y="4486148"/>
                  </a:lnTo>
                  <a:lnTo>
                    <a:pt x="3303511" y="4481665"/>
                  </a:lnTo>
                  <a:lnTo>
                    <a:pt x="3281629" y="4486148"/>
                  </a:lnTo>
                  <a:lnTo>
                    <a:pt x="3263658" y="4498314"/>
                  </a:lnTo>
                  <a:lnTo>
                    <a:pt x="3251479" y="4516272"/>
                  </a:lnTo>
                  <a:lnTo>
                    <a:pt x="3246996" y="4538142"/>
                  </a:lnTo>
                  <a:lnTo>
                    <a:pt x="3251479" y="4559998"/>
                  </a:lnTo>
                  <a:lnTo>
                    <a:pt x="3263658" y="4577956"/>
                  </a:lnTo>
                  <a:lnTo>
                    <a:pt x="3281629" y="4590123"/>
                  </a:lnTo>
                  <a:lnTo>
                    <a:pt x="3303511" y="4594606"/>
                  </a:lnTo>
                  <a:lnTo>
                    <a:pt x="3325380" y="4590123"/>
                  </a:lnTo>
                  <a:lnTo>
                    <a:pt x="3343364" y="4577956"/>
                  </a:lnTo>
                  <a:lnTo>
                    <a:pt x="3355543" y="4559998"/>
                  </a:lnTo>
                  <a:lnTo>
                    <a:pt x="3360013" y="4538142"/>
                  </a:lnTo>
                  <a:close/>
                </a:path>
                <a:path w="4083050" h="9252585">
                  <a:moveTo>
                    <a:pt x="3360013" y="3844569"/>
                  </a:moveTo>
                  <a:lnTo>
                    <a:pt x="3355543" y="3822712"/>
                  </a:lnTo>
                  <a:lnTo>
                    <a:pt x="3343364" y="3804755"/>
                  </a:lnTo>
                  <a:lnTo>
                    <a:pt x="3325380" y="3792575"/>
                  </a:lnTo>
                  <a:lnTo>
                    <a:pt x="3303511" y="3788105"/>
                  </a:lnTo>
                  <a:lnTo>
                    <a:pt x="3281629" y="3792575"/>
                  </a:lnTo>
                  <a:lnTo>
                    <a:pt x="3263658" y="3804755"/>
                  </a:lnTo>
                  <a:lnTo>
                    <a:pt x="3251479" y="3822712"/>
                  </a:lnTo>
                  <a:lnTo>
                    <a:pt x="3246996" y="3844569"/>
                  </a:lnTo>
                  <a:lnTo>
                    <a:pt x="3251479" y="3866426"/>
                  </a:lnTo>
                  <a:lnTo>
                    <a:pt x="3263658" y="3884384"/>
                  </a:lnTo>
                  <a:lnTo>
                    <a:pt x="3281629" y="3896550"/>
                  </a:lnTo>
                  <a:lnTo>
                    <a:pt x="3303511" y="3901033"/>
                  </a:lnTo>
                  <a:lnTo>
                    <a:pt x="3325380" y="3896550"/>
                  </a:lnTo>
                  <a:lnTo>
                    <a:pt x="3343364" y="3884384"/>
                  </a:lnTo>
                  <a:lnTo>
                    <a:pt x="3355543" y="3866426"/>
                  </a:lnTo>
                  <a:lnTo>
                    <a:pt x="3360013" y="3844569"/>
                  </a:lnTo>
                  <a:close/>
                </a:path>
                <a:path w="4083050" h="9252585">
                  <a:moveTo>
                    <a:pt x="3360013" y="1142098"/>
                  </a:moveTo>
                  <a:lnTo>
                    <a:pt x="3355543" y="1120241"/>
                  </a:lnTo>
                  <a:lnTo>
                    <a:pt x="3343364" y="1102283"/>
                  </a:lnTo>
                  <a:lnTo>
                    <a:pt x="3325380" y="1090117"/>
                  </a:lnTo>
                  <a:lnTo>
                    <a:pt x="3303511" y="1085634"/>
                  </a:lnTo>
                  <a:lnTo>
                    <a:pt x="3281629" y="1090117"/>
                  </a:lnTo>
                  <a:lnTo>
                    <a:pt x="3263658" y="1102283"/>
                  </a:lnTo>
                  <a:lnTo>
                    <a:pt x="3251479" y="1120241"/>
                  </a:lnTo>
                  <a:lnTo>
                    <a:pt x="3246996" y="1142098"/>
                  </a:lnTo>
                  <a:lnTo>
                    <a:pt x="3251479" y="1163955"/>
                  </a:lnTo>
                  <a:lnTo>
                    <a:pt x="3263658" y="1181925"/>
                  </a:lnTo>
                  <a:lnTo>
                    <a:pt x="3281629" y="1194092"/>
                  </a:lnTo>
                  <a:lnTo>
                    <a:pt x="3303511" y="1198562"/>
                  </a:lnTo>
                  <a:lnTo>
                    <a:pt x="3325380" y="1194092"/>
                  </a:lnTo>
                  <a:lnTo>
                    <a:pt x="3343364" y="1181925"/>
                  </a:lnTo>
                  <a:lnTo>
                    <a:pt x="3355543" y="1163955"/>
                  </a:lnTo>
                  <a:lnTo>
                    <a:pt x="3360013" y="1142098"/>
                  </a:lnTo>
                  <a:close/>
                </a:path>
                <a:path w="4083050" h="9252585">
                  <a:moveTo>
                    <a:pt x="3360013" y="448538"/>
                  </a:moveTo>
                  <a:lnTo>
                    <a:pt x="3355543" y="426681"/>
                  </a:lnTo>
                  <a:lnTo>
                    <a:pt x="3343364" y="408711"/>
                  </a:lnTo>
                  <a:lnTo>
                    <a:pt x="3325380" y="396544"/>
                  </a:lnTo>
                  <a:lnTo>
                    <a:pt x="3303511" y="392061"/>
                  </a:lnTo>
                  <a:lnTo>
                    <a:pt x="3281629" y="396544"/>
                  </a:lnTo>
                  <a:lnTo>
                    <a:pt x="3263658" y="408711"/>
                  </a:lnTo>
                  <a:lnTo>
                    <a:pt x="3251479" y="426681"/>
                  </a:lnTo>
                  <a:lnTo>
                    <a:pt x="3246996" y="448538"/>
                  </a:lnTo>
                  <a:lnTo>
                    <a:pt x="3251479" y="470395"/>
                  </a:lnTo>
                  <a:lnTo>
                    <a:pt x="3263658" y="488353"/>
                  </a:lnTo>
                  <a:lnTo>
                    <a:pt x="3281629" y="500519"/>
                  </a:lnTo>
                  <a:lnTo>
                    <a:pt x="3303511" y="505002"/>
                  </a:lnTo>
                  <a:lnTo>
                    <a:pt x="3325380" y="500519"/>
                  </a:lnTo>
                  <a:lnTo>
                    <a:pt x="3343364" y="488353"/>
                  </a:lnTo>
                  <a:lnTo>
                    <a:pt x="3355543" y="470395"/>
                  </a:lnTo>
                  <a:lnTo>
                    <a:pt x="3360013" y="448538"/>
                  </a:lnTo>
                  <a:close/>
                </a:path>
                <a:path w="4083050" h="9252585">
                  <a:moveTo>
                    <a:pt x="3361080" y="5867743"/>
                  </a:moveTo>
                  <a:lnTo>
                    <a:pt x="3356597" y="5845886"/>
                  </a:lnTo>
                  <a:lnTo>
                    <a:pt x="3344430" y="5827928"/>
                  </a:lnTo>
                  <a:lnTo>
                    <a:pt x="3326447" y="5815749"/>
                  </a:lnTo>
                  <a:lnTo>
                    <a:pt x="3304578" y="5811278"/>
                  </a:lnTo>
                  <a:lnTo>
                    <a:pt x="3282696" y="5815749"/>
                  </a:lnTo>
                  <a:lnTo>
                    <a:pt x="3264725" y="5827928"/>
                  </a:lnTo>
                  <a:lnTo>
                    <a:pt x="3252546" y="5845886"/>
                  </a:lnTo>
                  <a:lnTo>
                    <a:pt x="3248063" y="5867743"/>
                  </a:lnTo>
                  <a:lnTo>
                    <a:pt x="3251949" y="5889599"/>
                  </a:lnTo>
                  <a:lnTo>
                    <a:pt x="3263925" y="5907557"/>
                  </a:lnTo>
                  <a:lnTo>
                    <a:pt x="3282099" y="5919724"/>
                  </a:lnTo>
                  <a:lnTo>
                    <a:pt x="3304578" y="5924207"/>
                  </a:lnTo>
                  <a:lnTo>
                    <a:pt x="3326447" y="5919724"/>
                  </a:lnTo>
                  <a:lnTo>
                    <a:pt x="3344430" y="5907557"/>
                  </a:lnTo>
                  <a:lnTo>
                    <a:pt x="3356597" y="5889599"/>
                  </a:lnTo>
                  <a:lnTo>
                    <a:pt x="3361080" y="5867743"/>
                  </a:lnTo>
                  <a:close/>
                </a:path>
                <a:path w="4083050" h="9252585">
                  <a:moveTo>
                    <a:pt x="3361080" y="5193347"/>
                  </a:moveTo>
                  <a:lnTo>
                    <a:pt x="3356610" y="5171491"/>
                  </a:lnTo>
                  <a:lnTo>
                    <a:pt x="3344430" y="5153533"/>
                  </a:lnTo>
                  <a:lnTo>
                    <a:pt x="3326447" y="5141366"/>
                  </a:lnTo>
                  <a:lnTo>
                    <a:pt x="3304578" y="5136883"/>
                  </a:lnTo>
                  <a:lnTo>
                    <a:pt x="3282696" y="5141366"/>
                  </a:lnTo>
                  <a:lnTo>
                    <a:pt x="3264725" y="5153533"/>
                  </a:lnTo>
                  <a:lnTo>
                    <a:pt x="3252546" y="5171491"/>
                  </a:lnTo>
                  <a:lnTo>
                    <a:pt x="3248063" y="5193347"/>
                  </a:lnTo>
                  <a:lnTo>
                    <a:pt x="3251949" y="5215204"/>
                  </a:lnTo>
                  <a:lnTo>
                    <a:pt x="3263925" y="5233174"/>
                  </a:lnTo>
                  <a:lnTo>
                    <a:pt x="3282099" y="5245341"/>
                  </a:lnTo>
                  <a:lnTo>
                    <a:pt x="3304578" y="5249811"/>
                  </a:lnTo>
                  <a:lnTo>
                    <a:pt x="3326447" y="5245341"/>
                  </a:lnTo>
                  <a:lnTo>
                    <a:pt x="3344430" y="5233174"/>
                  </a:lnTo>
                  <a:lnTo>
                    <a:pt x="3356610" y="5215204"/>
                  </a:lnTo>
                  <a:lnTo>
                    <a:pt x="3361080" y="5193347"/>
                  </a:lnTo>
                  <a:close/>
                </a:path>
                <a:path w="4083050" h="9252585">
                  <a:moveTo>
                    <a:pt x="3361080" y="3125851"/>
                  </a:moveTo>
                  <a:lnTo>
                    <a:pt x="3356597" y="3103994"/>
                  </a:lnTo>
                  <a:lnTo>
                    <a:pt x="3344430" y="3086036"/>
                  </a:lnTo>
                  <a:lnTo>
                    <a:pt x="3326447" y="3073870"/>
                  </a:lnTo>
                  <a:lnTo>
                    <a:pt x="3304578" y="3069386"/>
                  </a:lnTo>
                  <a:lnTo>
                    <a:pt x="3282696" y="3073870"/>
                  </a:lnTo>
                  <a:lnTo>
                    <a:pt x="3264725" y="3086036"/>
                  </a:lnTo>
                  <a:lnTo>
                    <a:pt x="3252546" y="3103994"/>
                  </a:lnTo>
                  <a:lnTo>
                    <a:pt x="3248063" y="3125851"/>
                  </a:lnTo>
                  <a:lnTo>
                    <a:pt x="3252393" y="3147707"/>
                  </a:lnTo>
                  <a:lnTo>
                    <a:pt x="3264319" y="3165678"/>
                  </a:lnTo>
                  <a:lnTo>
                    <a:pt x="3282251" y="3177844"/>
                  </a:lnTo>
                  <a:lnTo>
                    <a:pt x="3304578" y="3182315"/>
                  </a:lnTo>
                  <a:lnTo>
                    <a:pt x="3326447" y="3177844"/>
                  </a:lnTo>
                  <a:lnTo>
                    <a:pt x="3344430" y="3165678"/>
                  </a:lnTo>
                  <a:lnTo>
                    <a:pt x="3356597" y="3147707"/>
                  </a:lnTo>
                  <a:lnTo>
                    <a:pt x="3361080" y="3125851"/>
                  </a:lnTo>
                  <a:close/>
                </a:path>
                <a:path w="4083050" h="9252585">
                  <a:moveTo>
                    <a:pt x="3361080" y="2471712"/>
                  </a:moveTo>
                  <a:lnTo>
                    <a:pt x="3356597" y="2449855"/>
                  </a:lnTo>
                  <a:lnTo>
                    <a:pt x="3344430" y="2431885"/>
                  </a:lnTo>
                  <a:lnTo>
                    <a:pt x="3326447" y="2419718"/>
                  </a:lnTo>
                  <a:lnTo>
                    <a:pt x="3304578" y="2415235"/>
                  </a:lnTo>
                  <a:lnTo>
                    <a:pt x="3282696" y="2419718"/>
                  </a:lnTo>
                  <a:lnTo>
                    <a:pt x="3264725" y="2431885"/>
                  </a:lnTo>
                  <a:lnTo>
                    <a:pt x="3252546" y="2449855"/>
                  </a:lnTo>
                  <a:lnTo>
                    <a:pt x="3248063" y="2471712"/>
                  </a:lnTo>
                  <a:lnTo>
                    <a:pt x="3251949" y="2493568"/>
                  </a:lnTo>
                  <a:lnTo>
                    <a:pt x="3263925" y="2511526"/>
                  </a:lnTo>
                  <a:lnTo>
                    <a:pt x="3282099" y="2523693"/>
                  </a:lnTo>
                  <a:lnTo>
                    <a:pt x="3304578" y="2528176"/>
                  </a:lnTo>
                  <a:lnTo>
                    <a:pt x="3326447" y="2523693"/>
                  </a:lnTo>
                  <a:lnTo>
                    <a:pt x="3344430" y="2511526"/>
                  </a:lnTo>
                  <a:lnTo>
                    <a:pt x="3356597" y="2493568"/>
                  </a:lnTo>
                  <a:lnTo>
                    <a:pt x="3361080" y="2471712"/>
                  </a:lnTo>
                  <a:close/>
                </a:path>
                <a:path w="4083050" h="9252585">
                  <a:moveTo>
                    <a:pt x="3361080" y="1797316"/>
                  </a:moveTo>
                  <a:lnTo>
                    <a:pt x="3356610" y="1775460"/>
                  </a:lnTo>
                  <a:lnTo>
                    <a:pt x="3344430" y="1757502"/>
                  </a:lnTo>
                  <a:lnTo>
                    <a:pt x="3326447" y="1745322"/>
                  </a:lnTo>
                  <a:lnTo>
                    <a:pt x="3304578" y="1740852"/>
                  </a:lnTo>
                  <a:lnTo>
                    <a:pt x="3282696" y="1745322"/>
                  </a:lnTo>
                  <a:lnTo>
                    <a:pt x="3264725" y="1757502"/>
                  </a:lnTo>
                  <a:lnTo>
                    <a:pt x="3252546" y="1775460"/>
                  </a:lnTo>
                  <a:lnTo>
                    <a:pt x="3248063" y="1797316"/>
                  </a:lnTo>
                  <a:lnTo>
                    <a:pt x="3251949" y="1819173"/>
                  </a:lnTo>
                  <a:lnTo>
                    <a:pt x="3263925" y="1837131"/>
                  </a:lnTo>
                  <a:lnTo>
                    <a:pt x="3282099" y="1849297"/>
                  </a:lnTo>
                  <a:lnTo>
                    <a:pt x="3304578" y="1853780"/>
                  </a:lnTo>
                  <a:lnTo>
                    <a:pt x="3326447" y="1849297"/>
                  </a:lnTo>
                  <a:lnTo>
                    <a:pt x="3344430" y="1837131"/>
                  </a:lnTo>
                  <a:lnTo>
                    <a:pt x="3356610" y="1819173"/>
                  </a:lnTo>
                  <a:lnTo>
                    <a:pt x="3361080" y="1797316"/>
                  </a:lnTo>
                  <a:close/>
                </a:path>
                <a:path w="4083050" h="9252585">
                  <a:moveTo>
                    <a:pt x="4082999" y="5800014"/>
                  </a:moveTo>
                  <a:lnTo>
                    <a:pt x="4040327" y="5800407"/>
                  </a:lnTo>
                  <a:lnTo>
                    <a:pt x="3993248" y="5801703"/>
                  </a:lnTo>
                  <a:lnTo>
                    <a:pt x="3946423" y="5803849"/>
                  </a:lnTo>
                  <a:lnTo>
                    <a:pt x="3899865" y="5806872"/>
                  </a:lnTo>
                  <a:lnTo>
                    <a:pt x="3853573" y="5810745"/>
                  </a:lnTo>
                  <a:lnTo>
                    <a:pt x="3807561" y="5815482"/>
                  </a:lnTo>
                  <a:lnTo>
                    <a:pt x="3761854" y="5821070"/>
                  </a:lnTo>
                  <a:lnTo>
                    <a:pt x="3716477" y="5827534"/>
                  </a:lnTo>
                  <a:lnTo>
                    <a:pt x="3671430" y="5834850"/>
                  </a:lnTo>
                  <a:lnTo>
                    <a:pt x="3626726" y="5843016"/>
                  </a:lnTo>
                  <a:lnTo>
                    <a:pt x="3582403" y="5852045"/>
                  </a:lnTo>
                  <a:lnTo>
                    <a:pt x="3538448" y="5861939"/>
                  </a:lnTo>
                  <a:lnTo>
                    <a:pt x="3494887" y="5872696"/>
                  </a:lnTo>
                  <a:lnTo>
                    <a:pt x="3451745" y="5884291"/>
                  </a:lnTo>
                  <a:lnTo>
                    <a:pt x="3409023" y="5896762"/>
                  </a:lnTo>
                  <a:lnTo>
                    <a:pt x="3366744" y="5910084"/>
                  </a:lnTo>
                  <a:lnTo>
                    <a:pt x="3324923" y="5924258"/>
                  </a:lnTo>
                  <a:lnTo>
                    <a:pt x="3283572" y="5939282"/>
                  </a:lnTo>
                  <a:lnTo>
                    <a:pt x="3242716" y="5955182"/>
                  </a:lnTo>
                  <a:lnTo>
                    <a:pt x="3202368" y="5971921"/>
                  </a:lnTo>
                  <a:lnTo>
                    <a:pt x="3162528" y="5989523"/>
                  </a:lnTo>
                  <a:lnTo>
                    <a:pt x="3123222" y="6007976"/>
                  </a:lnTo>
                  <a:lnTo>
                    <a:pt x="3084461" y="6027280"/>
                  </a:lnTo>
                  <a:lnTo>
                    <a:pt x="3046272" y="6047448"/>
                  </a:lnTo>
                  <a:lnTo>
                    <a:pt x="3008668" y="6068466"/>
                  </a:lnTo>
                  <a:lnTo>
                    <a:pt x="2971660" y="6090336"/>
                  </a:lnTo>
                  <a:lnTo>
                    <a:pt x="2935249" y="6113056"/>
                  </a:lnTo>
                  <a:lnTo>
                    <a:pt x="2899473" y="6136627"/>
                  </a:lnTo>
                  <a:lnTo>
                    <a:pt x="2864345" y="6161062"/>
                  </a:lnTo>
                  <a:lnTo>
                    <a:pt x="2829864" y="6186335"/>
                  </a:lnTo>
                  <a:lnTo>
                    <a:pt x="2796057" y="6212471"/>
                  </a:lnTo>
                  <a:lnTo>
                    <a:pt x="2762935" y="6239459"/>
                  </a:lnTo>
                  <a:lnTo>
                    <a:pt x="2730525" y="6267285"/>
                  </a:lnTo>
                  <a:lnTo>
                    <a:pt x="2698826" y="6295974"/>
                  </a:lnTo>
                  <a:lnTo>
                    <a:pt x="2667851" y="6325514"/>
                  </a:lnTo>
                  <a:lnTo>
                    <a:pt x="2637637" y="6355893"/>
                  </a:lnTo>
                  <a:lnTo>
                    <a:pt x="2608186" y="6387135"/>
                  </a:lnTo>
                  <a:lnTo>
                    <a:pt x="2579522" y="6419215"/>
                  </a:lnTo>
                  <a:lnTo>
                    <a:pt x="2551646" y="6452146"/>
                  </a:lnTo>
                  <a:lnTo>
                    <a:pt x="2524582" y="6485928"/>
                  </a:lnTo>
                  <a:lnTo>
                    <a:pt x="2498331" y="6520561"/>
                  </a:lnTo>
                  <a:lnTo>
                    <a:pt x="2472931" y="6556045"/>
                  </a:lnTo>
                  <a:lnTo>
                    <a:pt x="2448395" y="6592367"/>
                  </a:lnTo>
                  <a:lnTo>
                    <a:pt x="2424722" y="6629540"/>
                  </a:lnTo>
                  <a:lnTo>
                    <a:pt x="2401938" y="6667563"/>
                  </a:lnTo>
                  <a:lnTo>
                    <a:pt x="2380056" y="6706425"/>
                  </a:lnTo>
                  <a:lnTo>
                    <a:pt x="2359088" y="6746138"/>
                  </a:lnTo>
                  <a:lnTo>
                    <a:pt x="2339060" y="6786702"/>
                  </a:lnTo>
                  <a:lnTo>
                    <a:pt x="2319972" y="6828104"/>
                  </a:lnTo>
                  <a:lnTo>
                    <a:pt x="2301862" y="6870357"/>
                  </a:lnTo>
                  <a:lnTo>
                    <a:pt x="2284717" y="6913448"/>
                  </a:lnTo>
                  <a:lnTo>
                    <a:pt x="2268575" y="6957390"/>
                  </a:lnTo>
                  <a:lnTo>
                    <a:pt x="2253437" y="7002170"/>
                  </a:lnTo>
                  <a:lnTo>
                    <a:pt x="2239327" y="7047801"/>
                  </a:lnTo>
                  <a:lnTo>
                    <a:pt x="2226259" y="7094271"/>
                  </a:lnTo>
                  <a:lnTo>
                    <a:pt x="2214245" y="7141591"/>
                  </a:lnTo>
                  <a:lnTo>
                    <a:pt x="2203310" y="7189737"/>
                  </a:lnTo>
                  <a:lnTo>
                    <a:pt x="2193455" y="7238746"/>
                  </a:lnTo>
                  <a:lnTo>
                    <a:pt x="2184692" y="7288581"/>
                  </a:lnTo>
                  <a:lnTo>
                    <a:pt x="2177059" y="7339266"/>
                  </a:lnTo>
                  <a:lnTo>
                    <a:pt x="2170557" y="7390790"/>
                  </a:lnTo>
                  <a:lnTo>
                    <a:pt x="2165197" y="7443152"/>
                  </a:lnTo>
                  <a:lnTo>
                    <a:pt x="2161006" y="7496365"/>
                  </a:lnTo>
                  <a:lnTo>
                    <a:pt x="2157996" y="7550417"/>
                  </a:lnTo>
                  <a:lnTo>
                    <a:pt x="2156180" y="7605293"/>
                  </a:lnTo>
                  <a:lnTo>
                    <a:pt x="2155571" y="7661021"/>
                  </a:lnTo>
                  <a:lnTo>
                    <a:pt x="2154047" y="9252115"/>
                  </a:lnTo>
                  <a:lnTo>
                    <a:pt x="4082999" y="9252115"/>
                  </a:lnTo>
                  <a:lnTo>
                    <a:pt x="4082999" y="5800014"/>
                  </a:lnTo>
                  <a:close/>
                </a:path>
              </a:pathLst>
            </a:custGeom>
            <a:solidFill>
              <a:srgbClr val="1716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/>
          <p:nvPr/>
        </p:nvSpPr>
        <p:spPr>
          <a:xfrm>
            <a:off x="5976212" y="2195086"/>
            <a:ext cx="8296909" cy="0"/>
          </a:xfrm>
          <a:custGeom>
            <a:avLst/>
            <a:gdLst/>
            <a:ahLst/>
            <a:cxnLst/>
            <a:rect l="l" t="t" r="r" b="b"/>
            <a:pathLst>
              <a:path w="8296909">
                <a:moveTo>
                  <a:pt x="0" y="0"/>
                </a:moveTo>
                <a:lnTo>
                  <a:pt x="8296364" y="0"/>
                </a:lnTo>
              </a:path>
            </a:pathLst>
          </a:custGeom>
          <a:ln w="57150">
            <a:solidFill>
              <a:srgbClr val="17161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325118" y="4108046"/>
            <a:ext cx="276225" cy="276225"/>
          </a:xfrm>
          <a:custGeom>
            <a:avLst/>
            <a:gdLst/>
            <a:ahLst/>
            <a:cxnLst/>
            <a:rect l="l" t="t" r="r" b="b"/>
            <a:pathLst>
              <a:path w="276225" h="276225">
                <a:moveTo>
                  <a:pt x="137981" y="275962"/>
                </a:moveTo>
                <a:lnTo>
                  <a:pt x="97926" y="270022"/>
                </a:lnTo>
                <a:lnTo>
                  <a:pt x="61322" y="252708"/>
                </a:lnTo>
                <a:lnTo>
                  <a:pt x="31319" y="225516"/>
                </a:lnTo>
                <a:lnTo>
                  <a:pt x="10503" y="190784"/>
                </a:lnTo>
                <a:lnTo>
                  <a:pt x="662" y="151505"/>
                </a:lnTo>
                <a:lnTo>
                  <a:pt x="0" y="137981"/>
                </a:lnTo>
                <a:lnTo>
                  <a:pt x="165" y="131202"/>
                </a:lnTo>
                <a:lnTo>
                  <a:pt x="8062" y="91504"/>
                </a:lnTo>
                <a:lnTo>
                  <a:pt x="27157" y="55778"/>
                </a:lnTo>
                <a:lnTo>
                  <a:pt x="55778" y="27157"/>
                </a:lnTo>
                <a:lnTo>
                  <a:pt x="91504" y="8062"/>
                </a:lnTo>
                <a:lnTo>
                  <a:pt x="131202" y="165"/>
                </a:lnTo>
                <a:lnTo>
                  <a:pt x="137981" y="0"/>
                </a:lnTo>
                <a:lnTo>
                  <a:pt x="144759" y="165"/>
                </a:lnTo>
                <a:lnTo>
                  <a:pt x="184458" y="8062"/>
                </a:lnTo>
                <a:lnTo>
                  <a:pt x="220183" y="27157"/>
                </a:lnTo>
                <a:lnTo>
                  <a:pt x="248804" y="55778"/>
                </a:lnTo>
                <a:lnTo>
                  <a:pt x="267900" y="91504"/>
                </a:lnTo>
                <a:lnTo>
                  <a:pt x="275796" y="131202"/>
                </a:lnTo>
                <a:lnTo>
                  <a:pt x="275962" y="137981"/>
                </a:lnTo>
                <a:lnTo>
                  <a:pt x="275796" y="144759"/>
                </a:lnTo>
                <a:lnTo>
                  <a:pt x="267900" y="184458"/>
                </a:lnTo>
                <a:lnTo>
                  <a:pt x="248804" y="220183"/>
                </a:lnTo>
                <a:lnTo>
                  <a:pt x="220183" y="248804"/>
                </a:lnTo>
                <a:lnTo>
                  <a:pt x="184458" y="267900"/>
                </a:lnTo>
                <a:lnTo>
                  <a:pt x="144759" y="275796"/>
                </a:lnTo>
                <a:lnTo>
                  <a:pt x="137981" y="275962"/>
                </a:lnTo>
                <a:close/>
              </a:path>
            </a:pathLst>
          </a:custGeom>
          <a:solidFill>
            <a:srgbClr val="17161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325118" y="2985203"/>
            <a:ext cx="276225" cy="276225"/>
          </a:xfrm>
          <a:custGeom>
            <a:avLst/>
            <a:gdLst/>
            <a:ahLst/>
            <a:cxnLst/>
            <a:rect l="l" t="t" r="r" b="b"/>
            <a:pathLst>
              <a:path w="276225" h="276225">
                <a:moveTo>
                  <a:pt x="137981" y="275962"/>
                </a:moveTo>
                <a:lnTo>
                  <a:pt x="97926" y="270022"/>
                </a:lnTo>
                <a:lnTo>
                  <a:pt x="61322" y="252708"/>
                </a:lnTo>
                <a:lnTo>
                  <a:pt x="31319" y="225516"/>
                </a:lnTo>
                <a:lnTo>
                  <a:pt x="10503" y="190784"/>
                </a:lnTo>
                <a:lnTo>
                  <a:pt x="662" y="151505"/>
                </a:lnTo>
                <a:lnTo>
                  <a:pt x="0" y="137981"/>
                </a:lnTo>
                <a:lnTo>
                  <a:pt x="165" y="131202"/>
                </a:lnTo>
                <a:lnTo>
                  <a:pt x="8062" y="91504"/>
                </a:lnTo>
                <a:lnTo>
                  <a:pt x="27157" y="55778"/>
                </a:lnTo>
                <a:lnTo>
                  <a:pt x="55778" y="27157"/>
                </a:lnTo>
                <a:lnTo>
                  <a:pt x="91504" y="8062"/>
                </a:lnTo>
                <a:lnTo>
                  <a:pt x="131202" y="165"/>
                </a:lnTo>
                <a:lnTo>
                  <a:pt x="137981" y="0"/>
                </a:lnTo>
                <a:lnTo>
                  <a:pt x="144759" y="165"/>
                </a:lnTo>
                <a:lnTo>
                  <a:pt x="184458" y="8062"/>
                </a:lnTo>
                <a:lnTo>
                  <a:pt x="220183" y="27157"/>
                </a:lnTo>
                <a:lnTo>
                  <a:pt x="248804" y="55778"/>
                </a:lnTo>
                <a:lnTo>
                  <a:pt x="267900" y="91504"/>
                </a:lnTo>
                <a:lnTo>
                  <a:pt x="275796" y="131202"/>
                </a:lnTo>
                <a:lnTo>
                  <a:pt x="275962" y="137981"/>
                </a:lnTo>
                <a:lnTo>
                  <a:pt x="275796" y="144759"/>
                </a:lnTo>
                <a:lnTo>
                  <a:pt x="267900" y="184458"/>
                </a:lnTo>
                <a:lnTo>
                  <a:pt x="248804" y="220183"/>
                </a:lnTo>
                <a:lnTo>
                  <a:pt x="220183" y="248804"/>
                </a:lnTo>
                <a:lnTo>
                  <a:pt x="184458" y="267900"/>
                </a:lnTo>
                <a:lnTo>
                  <a:pt x="144759" y="275796"/>
                </a:lnTo>
                <a:lnTo>
                  <a:pt x="137981" y="275962"/>
                </a:lnTo>
                <a:close/>
              </a:path>
            </a:pathLst>
          </a:custGeom>
          <a:solidFill>
            <a:srgbClr val="17161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5934952" y="2764441"/>
            <a:ext cx="8742680" cy="405239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35" dirty="0">
                <a:solidFill>
                  <a:srgbClr val="F6F4FA"/>
                </a:solidFill>
                <a:latin typeface="Roboto"/>
                <a:cs typeface="Roboto"/>
              </a:rPr>
              <a:t>Изучен</a:t>
            </a:r>
            <a:r>
              <a:rPr sz="4000" spc="-15" dirty="0">
                <a:solidFill>
                  <a:srgbClr val="F6F4FA"/>
                </a:solidFill>
                <a:latin typeface="Roboto"/>
                <a:cs typeface="Roboto"/>
              </a:rPr>
              <a:t> материал </a:t>
            </a:r>
            <a:r>
              <a:rPr sz="4000" spc="15" dirty="0">
                <a:solidFill>
                  <a:srgbClr val="F6F4FA"/>
                </a:solidFill>
                <a:latin typeface="Roboto"/>
                <a:cs typeface="Roboto"/>
              </a:rPr>
              <a:t>по</a:t>
            </a:r>
            <a:r>
              <a:rPr sz="4000" spc="-15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-10" dirty="0">
                <a:solidFill>
                  <a:srgbClr val="F6F4FA"/>
                </a:solidFill>
                <a:latin typeface="Roboto"/>
                <a:cs typeface="Roboto"/>
              </a:rPr>
              <a:t>данной </a:t>
            </a:r>
            <a:r>
              <a:rPr sz="4000" spc="-30" dirty="0">
                <a:solidFill>
                  <a:srgbClr val="F6F4FA"/>
                </a:solidFill>
                <a:latin typeface="Roboto"/>
                <a:cs typeface="Roboto"/>
              </a:rPr>
              <a:t>теме</a:t>
            </a:r>
            <a:endParaRPr sz="4000" dirty="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500" dirty="0">
              <a:latin typeface="Roboto"/>
              <a:cs typeface="Roboto"/>
            </a:endParaRPr>
          </a:p>
          <a:p>
            <a:pPr marL="12700" marR="5080">
              <a:lnSpc>
                <a:spcPts val="4730"/>
              </a:lnSpc>
            </a:pPr>
            <a:r>
              <a:rPr sz="4000" spc="5" dirty="0">
                <a:solidFill>
                  <a:srgbClr val="F6F4FA"/>
                </a:solidFill>
                <a:latin typeface="Roboto"/>
                <a:cs typeface="Roboto"/>
              </a:rPr>
              <a:t>Определен</a:t>
            </a:r>
            <a:r>
              <a:rPr sz="400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-20" dirty="0">
                <a:solidFill>
                  <a:srgbClr val="F6F4FA"/>
                </a:solidFill>
                <a:latin typeface="Roboto"/>
                <a:cs typeface="Roboto"/>
              </a:rPr>
              <a:t>выбор</a:t>
            </a:r>
            <a:r>
              <a:rPr sz="400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-55" dirty="0">
                <a:solidFill>
                  <a:srgbClr val="F6F4FA"/>
                </a:solidFill>
                <a:latin typeface="Roboto"/>
                <a:cs typeface="Roboto"/>
              </a:rPr>
              <a:t>информационных </a:t>
            </a:r>
            <a:r>
              <a:rPr sz="4000" spc="-98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5" dirty="0">
                <a:solidFill>
                  <a:srgbClr val="F6F4FA"/>
                </a:solidFill>
                <a:latin typeface="Roboto"/>
                <a:cs typeface="Roboto"/>
              </a:rPr>
              <a:t>технологий</a:t>
            </a:r>
            <a:endParaRPr sz="4000" dirty="0">
              <a:latin typeface="Roboto"/>
              <a:cs typeface="Roboto"/>
            </a:endParaRPr>
          </a:p>
          <a:p>
            <a:pPr marL="12700" marR="2219325">
              <a:lnSpc>
                <a:spcPts val="4730"/>
              </a:lnSpc>
              <a:spcBef>
                <a:spcPts val="3590"/>
              </a:spcBef>
            </a:pPr>
            <a:r>
              <a:rPr sz="4000" spc="-40" dirty="0" err="1">
                <a:solidFill>
                  <a:srgbClr val="F6F4FA"/>
                </a:solidFill>
                <a:latin typeface="Roboto"/>
                <a:cs typeface="Roboto"/>
              </a:rPr>
              <a:t>Разработан</a:t>
            </a:r>
            <a:r>
              <a:rPr sz="4000" spc="-40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lang="ru-RU" sz="4000" spc="-40" dirty="0" smtClean="0">
                <a:solidFill>
                  <a:srgbClr val="F6F4FA"/>
                </a:solidFill>
                <a:latin typeface="Roboto"/>
                <a:cs typeface="Roboto"/>
              </a:rPr>
              <a:t>бот и его </a:t>
            </a:r>
            <a:r>
              <a:rPr sz="4000" spc="-70" dirty="0" err="1" smtClean="0">
                <a:solidFill>
                  <a:srgbClr val="F6F4FA"/>
                </a:solidFill>
                <a:latin typeface="Roboto"/>
                <a:cs typeface="Roboto"/>
              </a:rPr>
              <a:t>функционал</a:t>
            </a:r>
            <a:endParaRPr sz="4000" dirty="0">
              <a:latin typeface="Roboto"/>
              <a:cs typeface="Roboto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5325118" y="5771637"/>
            <a:ext cx="276225" cy="276225"/>
          </a:xfrm>
          <a:custGeom>
            <a:avLst/>
            <a:gdLst/>
            <a:ahLst/>
            <a:cxnLst/>
            <a:rect l="l" t="t" r="r" b="b"/>
            <a:pathLst>
              <a:path w="276225" h="276225">
                <a:moveTo>
                  <a:pt x="137981" y="275962"/>
                </a:moveTo>
                <a:lnTo>
                  <a:pt x="97926" y="270022"/>
                </a:lnTo>
                <a:lnTo>
                  <a:pt x="61322" y="252708"/>
                </a:lnTo>
                <a:lnTo>
                  <a:pt x="31319" y="225516"/>
                </a:lnTo>
                <a:lnTo>
                  <a:pt x="10503" y="190784"/>
                </a:lnTo>
                <a:lnTo>
                  <a:pt x="662" y="151505"/>
                </a:lnTo>
                <a:lnTo>
                  <a:pt x="0" y="137981"/>
                </a:lnTo>
                <a:lnTo>
                  <a:pt x="165" y="131202"/>
                </a:lnTo>
                <a:lnTo>
                  <a:pt x="8062" y="91504"/>
                </a:lnTo>
                <a:lnTo>
                  <a:pt x="27157" y="55778"/>
                </a:lnTo>
                <a:lnTo>
                  <a:pt x="55778" y="27157"/>
                </a:lnTo>
                <a:lnTo>
                  <a:pt x="91504" y="8062"/>
                </a:lnTo>
                <a:lnTo>
                  <a:pt x="131202" y="165"/>
                </a:lnTo>
                <a:lnTo>
                  <a:pt x="137981" y="0"/>
                </a:lnTo>
                <a:lnTo>
                  <a:pt x="144759" y="165"/>
                </a:lnTo>
                <a:lnTo>
                  <a:pt x="184458" y="8062"/>
                </a:lnTo>
                <a:lnTo>
                  <a:pt x="220183" y="27157"/>
                </a:lnTo>
                <a:lnTo>
                  <a:pt x="248804" y="55778"/>
                </a:lnTo>
                <a:lnTo>
                  <a:pt x="267900" y="91504"/>
                </a:lnTo>
                <a:lnTo>
                  <a:pt x="275796" y="131202"/>
                </a:lnTo>
                <a:lnTo>
                  <a:pt x="275962" y="137981"/>
                </a:lnTo>
                <a:lnTo>
                  <a:pt x="275796" y="144759"/>
                </a:lnTo>
                <a:lnTo>
                  <a:pt x="267900" y="184458"/>
                </a:lnTo>
                <a:lnTo>
                  <a:pt x="248804" y="220183"/>
                </a:lnTo>
                <a:lnTo>
                  <a:pt x="220183" y="248804"/>
                </a:lnTo>
                <a:lnTo>
                  <a:pt x="184458" y="267900"/>
                </a:lnTo>
                <a:lnTo>
                  <a:pt x="144759" y="275796"/>
                </a:lnTo>
                <a:lnTo>
                  <a:pt x="137981" y="275962"/>
                </a:lnTo>
                <a:close/>
              </a:path>
            </a:pathLst>
          </a:custGeom>
          <a:solidFill>
            <a:srgbClr val="17161B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716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object 3"/>
          <p:cNvGrpSpPr/>
          <p:nvPr/>
        </p:nvGrpSpPr>
        <p:grpSpPr>
          <a:xfrm>
            <a:off x="14248313" y="4627050"/>
            <a:ext cx="2957195" cy="3138805"/>
            <a:chOff x="14248313" y="4627050"/>
            <a:chExt cx="2957195" cy="3138805"/>
          </a:xfrm>
        </p:grpSpPr>
        <p:sp>
          <p:nvSpPr>
            <p:cNvPr id="4" name="object 4"/>
            <p:cNvSpPr/>
            <p:nvPr/>
          </p:nvSpPr>
          <p:spPr>
            <a:xfrm>
              <a:off x="14248313" y="4627050"/>
              <a:ext cx="2957195" cy="2791460"/>
            </a:xfrm>
            <a:custGeom>
              <a:avLst/>
              <a:gdLst/>
              <a:ahLst/>
              <a:cxnLst/>
              <a:rect l="l" t="t" r="r" b="b"/>
              <a:pathLst>
                <a:path w="2957194" h="2791459">
                  <a:moveTo>
                    <a:pt x="56510" y="113996"/>
                  </a:moveTo>
                  <a:lnTo>
                    <a:pt x="34636" y="109518"/>
                  </a:lnTo>
                  <a:lnTo>
                    <a:pt x="16660" y="97349"/>
                  </a:lnTo>
                  <a:lnTo>
                    <a:pt x="4482" y="79388"/>
                  </a:lnTo>
                  <a:lnTo>
                    <a:pt x="0" y="57531"/>
                  </a:lnTo>
                  <a:lnTo>
                    <a:pt x="4482" y="35673"/>
                  </a:lnTo>
                  <a:lnTo>
                    <a:pt x="16660" y="17712"/>
                  </a:lnTo>
                  <a:lnTo>
                    <a:pt x="34636" y="5543"/>
                  </a:lnTo>
                  <a:lnTo>
                    <a:pt x="56510" y="1065"/>
                  </a:lnTo>
                  <a:lnTo>
                    <a:pt x="78834" y="5543"/>
                  </a:lnTo>
                  <a:lnTo>
                    <a:pt x="96760" y="17712"/>
                  </a:lnTo>
                  <a:lnTo>
                    <a:pt x="108688" y="35673"/>
                  </a:lnTo>
                  <a:lnTo>
                    <a:pt x="113020" y="57531"/>
                  </a:lnTo>
                  <a:lnTo>
                    <a:pt x="108538" y="79388"/>
                  </a:lnTo>
                  <a:lnTo>
                    <a:pt x="96360" y="97349"/>
                  </a:lnTo>
                  <a:lnTo>
                    <a:pt x="78384" y="109518"/>
                  </a:lnTo>
                  <a:lnTo>
                    <a:pt x="56510" y="113996"/>
                  </a:lnTo>
                  <a:close/>
                </a:path>
                <a:path w="2957194" h="2791459">
                  <a:moveTo>
                    <a:pt x="767681" y="112931"/>
                  </a:moveTo>
                  <a:lnTo>
                    <a:pt x="745807" y="108453"/>
                  </a:lnTo>
                  <a:lnTo>
                    <a:pt x="727831" y="96284"/>
                  </a:lnTo>
                  <a:lnTo>
                    <a:pt x="715652" y="78322"/>
                  </a:lnTo>
                  <a:lnTo>
                    <a:pt x="711171" y="56465"/>
                  </a:lnTo>
                  <a:lnTo>
                    <a:pt x="715652" y="34608"/>
                  </a:lnTo>
                  <a:lnTo>
                    <a:pt x="727831" y="16646"/>
                  </a:lnTo>
                  <a:lnTo>
                    <a:pt x="745807" y="4477"/>
                  </a:lnTo>
                  <a:lnTo>
                    <a:pt x="767681" y="0"/>
                  </a:lnTo>
                  <a:lnTo>
                    <a:pt x="789555" y="4477"/>
                  </a:lnTo>
                  <a:lnTo>
                    <a:pt x="807531" y="16646"/>
                  </a:lnTo>
                  <a:lnTo>
                    <a:pt x="819709" y="34608"/>
                  </a:lnTo>
                  <a:lnTo>
                    <a:pt x="824191" y="56465"/>
                  </a:lnTo>
                  <a:lnTo>
                    <a:pt x="819709" y="78322"/>
                  </a:lnTo>
                  <a:lnTo>
                    <a:pt x="807531" y="96284"/>
                  </a:lnTo>
                  <a:lnTo>
                    <a:pt x="789555" y="108453"/>
                  </a:lnTo>
                  <a:lnTo>
                    <a:pt x="767681" y="112931"/>
                  </a:lnTo>
                  <a:close/>
                </a:path>
                <a:path w="2957194" h="2791459">
                  <a:moveTo>
                    <a:pt x="1477786" y="112931"/>
                  </a:moveTo>
                  <a:lnTo>
                    <a:pt x="1455911" y="108453"/>
                  </a:lnTo>
                  <a:lnTo>
                    <a:pt x="1437935" y="96284"/>
                  </a:lnTo>
                  <a:lnTo>
                    <a:pt x="1425757" y="78322"/>
                  </a:lnTo>
                  <a:lnTo>
                    <a:pt x="1421276" y="56465"/>
                  </a:lnTo>
                  <a:lnTo>
                    <a:pt x="1425757" y="34608"/>
                  </a:lnTo>
                  <a:lnTo>
                    <a:pt x="1437936" y="16646"/>
                  </a:lnTo>
                  <a:lnTo>
                    <a:pt x="1455911" y="4477"/>
                  </a:lnTo>
                  <a:lnTo>
                    <a:pt x="1477786" y="0"/>
                  </a:lnTo>
                  <a:lnTo>
                    <a:pt x="1500110" y="4477"/>
                  </a:lnTo>
                  <a:lnTo>
                    <a:pt x="1518036" y="16646"/>
                  </a:lnTo>
                  <a:lnTo>
                    <a:pt x="1529964" y="34608"/>
                  </a:lnTo>
                  <a:lnTo>
                    <a:pt x="1534296" y="56465"/>
                  </a:lnTo>
                  <a:lnTo>
                    <a:pt x="1529814" y="78322"/>
                  </a:lnTo>
                  <a:lnTo>
                    <a:pt x="1517636" y="96284"/>
                  </a:lnTo>
                  <a:lnTo>
                    <a:pt x="1499660" y="108453"/>
                  </a:lnTo>
                  <a:lnTo>
                    <a:pt x="1477786" y="112931"/>
                  </a:lnTo>
                  <a:close/>
                </a:path>
                <a:path w="2957194" h="2791459">
                  <a:moveTo>
                    <a:pt x="2188957" y="112931"/>
                  </a:moveTo>
                  <a:lnTo>
                    <a:pt x="2167082" y="108453"/>
                  </a:lnTo>
                  <a:lnTo>
                    <a:pt x="2149106" y="96284"/>
                  </a:lnTo>
                  <a:lnTo>
                    <a:pt x="2136928" y="78322"/>
                  </a:lnTo>
                  <a:lnTo>
                    <a:pt x="2132447" y="56465"/>
                  </a:lnTo>
                  <a:lnTo>
                    <a:pt x="2136928" y="34608"/>
                  </a:lnTo>
                  <a:lnTo>
                    <a:pt x="2149107" y="16646"/>
                  </a:lnTo>
                  <a:lnTo>
                    <a:pt x="2167082" y="4477"/>
                  </a:lnTo>
                  <a:lnTo>
                    <a:pt x="2188957" y="0"/>
                  </a:lnTo>
                  <a:lnTo>
                    <a:pt x="2210831" y="4477"/>
                  </a:lnTo>
                  <a:lnTo>
                    <a:pt x="2228807" y="16646"/>
                  </a:lnTo>
                  <a:lnTo>
                    <a:pt x="2240985" y="34608"/>
                  </a:lnTo>
                  <a:lnTo>
                    <a:pt x="2245466" y="56465"/>
                  </a:lnTo>
                  <a:lnTo>
                    <a:pt x="2240985" y="78322"/>
                  </a:lnTo>
                  <a:lnTo>
                    <a:pt x="2228807" y="96284"/>
                  </a:lnTo>
                  <a:lnTo>
                    <a:pt x="2210831" y="108453"/>
                  </a:lnTo>
                  <a:lnTo>
                    <a:pt x="2188957" y="112931"/>
                  </a:lnTo>
                  <a:close/>
                </a:path>
                <a:path w="2957194" h="2791459">
                  <a:moveTo>
                    <a:pt x="2899061" y="113996"/>
                  </a:moveTo>
                  <a:lnTo>
                    <a:pt x="2877187" y="109518"/>
                  </a:lnTo>
                  <a:lnTo>
                    <a:pt x="2859211" y="97349"/>
                  </a:lnTo>
                  <a:lnTo>
                    <a:pt x="2847033" y="79388"/>
                  </a:lnTo>
                  <a:lnTo>
                    <a:pt x="2842552" y="57530"/>
                  </a:lnTo>
                  <a:lnTo>
                    <a:pt x="2847033" y="35673"/>
                  </a:lnTo>
                  <a:lnTo>
                    <a:pt x="2859211" y="17712"/>
                  </a:lnTo>
                  <a:lnTo>
                    <a:pt x="2877187" y="5543"/>
                  </a:lnTo>
                  <a:lnTo>
                    <a:pt x="2899061" y="1065"/>
                  </a:lnTo>
                  <a:lnTo>
                    <a:pt x="2920935" y="5543"/>
                  </a:lnTo>
                  <a:lnTo>
                    <a:pt x="2938911" y="17712"/>
                  </a:lnTo>
                  <a:lnTo>
                    <a:pt x="2951090" y="35673"/>
                  </a:lnTo>
                  <a:lnTo>
                    <a:pt x="2955571" y="57530"/>
                  </a:lnTo>
                  <a:lnTo>
                    <a:pt x="2951090" y="79388"/>
                  </a:lnTo>
                  <a:lnTo>
                    <a:pt x="2938911" y="97349"/>
                  </a:lnTo>
                  <a:lnTo>
                    <a:pt x="2920935" y="109518"/>
                  </a:lnTo>
                  <a:lnTo>
                    <a:pt x="2899061" y="113996"/>
                  </a:lnTo>
                  <a:close/>
                </a:path>
                <a:path w="2957194" h="2791459">
                  <a:moveTo>
                    <a:pt x="56510" y="655214"/>
                  </a:moveTo>
                  <a:close/>
                </a:path>
                <a:path w="2957194" h="2791459">
                  <a:moveTo>
                    <a:pt x="56510" y="768145"/>
                  </a:moveTo>
                  <a:lnTo>
                    <a:pt x="34635" y="763667"/>
                  </a:lnTo>
                  <a:lnTo>
                    <a:pt x="16660" y="751498"/>
                  </a:lnTo>
                  <a:lnTo>
                    <a:pt x="4481" y="733536"/>
                  </a:lnTo>
                  <a:lnTo>
                    <a:pt x="0" y="711679"/>
                  </a:lnTo>
                  <a:lnTo>
                    <a:pt x="4481" y="689822"/>
                  </a:lnTo>
                  <a:lnTo>
                    <a:pt x="16660" y="671860"/>
                  </a:lnTo>
                  <a:lnTo>
                    <a:pt x="34635" y="659692"/>
                  </a:lnTo>
                  <a:lnTo>
                    <a:pt x="56510" y="655214"/>
                  </a:lnTo>
                  <a:lnTo>
                    <a:pt x="78984" y="659692"/>
                  </a:lnTo>
                  <a:lnTo>
                    <a:pt x="97159" y="671860"/>
                  </a:lnTo>
                  <a:lnTo>
                    <a:pt x="109138" y="689822"/>
                  </a:lnTo>
                  <a:lnTo>
                    <a:pt x="113020" y="711679"/>
                  </a:lnTo>
                  <a:lnTo>
                    <a:pt x="108538" y="733536"/>
                  </a:lnTo>
                  <a:lnTo>
                    <a:pt x="96360" y="751498"/>
                  </a:lnTo>
                  <a:lnTo>
                    <a:pt x="78384" y="763667"/>
                  </a:lnTo>
                  <a:lnTo>
                    <a:pt x="56510" y="768145"/>
                  </a:lnTo>
                  <a:close/>
                </a:path>
                <a:path w="2957194" h="2791459">
                  <a:moveTo>
                    <a:pt x="767681" y="768145"/>
                  </a:moveTo>
                  <a:lnTo>
                    <a:pt x="745806" y="763667"/>
                  </a:lnTo>
                  <a:lnTo>
                    <a:pt x="727831" y="751498"/>
                  </a:lnTo>
                  <a:lnTo>
                    <a:pt x="715652" y="733536"/>
                  </a:lnTo>
                  <a:lnTo>
                    <a:pt x="711171" y="711679"/>
                  </a:lnTo>
                  <a:lnTo>
                    <a:pt x="715652" y="689822"/>
                  </a:lnTo>
                  <a:lnTo>
                    <a:pt x="727831" y="671860"/>
                  </a:lnTo>
                  <a:lnTo>
                    <a:pt x="745806" y="659692"/>
                  </a:lnTo>
                  <a:lnTo>
                    <a:pt x="767681" y="655214"/>
                  </a:lnTo>
                  <a:lnTo>
                    <a:pt x="789555" y="659692"/>
                  </a:lnTo>
                  <a:lnTo>
                    <a:pt x="807531" y="671860"/>
                  </a:lnTo>
                  <a:lnTo>
                    <a:pt x="819709" y="689822"/>
                  </a:lnTo>
                  <a:lnTo>
                    <a:pt x="824191" y="711679"/>
                  </a:lnTo>
                  <a:lnTo>
                    <a:pt x="819709" y="733536"/>
                  </a:lnTo>
                  <a:lnTo>
                    <a:pt x="807531" y="751498"/>
                  </a:lnTo>
                  <a:lnTo>
                    <a:pt x="789555" y="763667"/>
                  </a:lnTo>
                  <a:lnTo>
                    <a:pt x="767681" y="768145"/>
                  </a:lnTo>
                  <a:close/>
                </a:path>
                <a:path w="2957194" h="2791459">
                  <a:moveTo>
                    <a:pt x="1477785" y="768145"/>
                  </a:moveTo>
                  <a:lnTo>
                    <a:pt x="1455911" y="763667"/>
                  </a:lnTo>
                  <a:lnTo>
                    <a:pt x="1437935" y="751498"/>
                  </a:lnTo>
                  <a:lnTo>
                    <a:pt x="1425757" y="733536"/>
                  </a:lnTo>
                  <a:lnTo>
                    <a:pt x="1421275" y="711679"/>
                  </a:lnTo>
                  <a:lnTo>
                    <a:pt x="1425757" y="689822"/>
                  </a:lnTo>
                  <a:lnTo>
                    <a:pt x="1437935" y="671860"/>
                  </a:lnTo>
                  <a:lnTo>
                    <a:pt x="1455911" y="659692"/>
                  </a:lnTo>
                  <a:lnTo>
                    <a:pt x="1477785" y="655214"/>
                  </a:lnTo>
                  <a:lnTo>
                    <a:pt x="1500259" y="659692"/>
                  </a:lnTo>
                  <a:lnTo>
                    <a:pt x="1518435" y="671860"/>
                  </a:lnTo>
                  <a:lnTo>
                    <a:pt x="1530413" y="689822"/>
                  </a:lnTo>
                  <a:lnTo>
                    <a:pt x="1534295" y="711679"/>
                  </a:lnTo>
                  <a:lnTo>
                    <a:pt x="1529814" y="733536"/>
                  </a:lnTo>
                  <a:lnTo>
                    <a:pt x="1517635" y="751498"/>
                  </a:lnTo>
                  <a:lnTo>
                    <a:pt x="1499660" y="763667"/>
                  </a:lnTo>
                  <a:lnTo>
                    <a:pt x="1477785" y="768145"/>
                  </a:lnTo>
                  <a:close/>
                </a:path>
                <a:path w="2957194" h="2791459">
                  <a:moveTo>
                    <a:pt x="2188956" y="768145"/>
                  </a:moveTo>
                  <a:lnTo>
                    <a:pt x="2167082" y="763667"/>
                  </a:lnTo>
                  <a:lnTo>
                    <a:pt x="2149106" y="751498"/>
                  </a:lnTo>
                  <a:lnTo>
                    <a:pt x="2136928" y="733536"/>
                  </a:lnTo>
                  <a:lnTo>
                    <a:pt x="2132446" y="711679"/>
                  </a:lnTo>
                  <a:lnTo>
                    <a:pt x="2136928" y="689822"/>
                  </a:lnTo>
                  <a:lnTo>
                    <a:pt x="2149106" y="671860"/>
                  </a:lnTo>
                  <a:lnTo>
                    <a:pt x="2167082" y="659692"/>
                  </a:lnTo>
                  <a:lnTo>
                    <a:pt x="2188956" y="655214"/>
                  </a:lnTo>
                  <a:lnTo>
                    <a:pt x="2211280" y="659692"/>
                  </a:lnTo>
                  <a:lnTo>
                    <a:pt x="2229206" y="671860"/>
                  </a:lnTo>
                  <a:lnTo>
                    <a:pt x="2241135" y="689822"/>
                  </a:lnTo>
                  <a:lnTo>
                    <a:pt x="2245466" y="711679"/>
                  </a:lnTo>
                  <a:lnTo>
                    <a:pt x="2240985" y="733536"/>
                  </a:lnTo>
                  <a:lnTo>
                    <a:pt x="2228806" y="751498"/>
                  </a:lnTo>
                  <a:lnTo>
                    <a:pt x="2210831" y="763667"/>
                  </a:lnTo>
                  <a:lnTo>
                    <a:pt x="2188956" y="768145"/>
                  </a:lnTo>
                  <a:close/>
                </a:path>
                <a:path w="2957194" h="2791459">
                  <a:moveTo>
                    <a:pt x="2900127" y="768145"/>
                  </a:moveTo>
                  <a:lnTo>
                    <a:pt x="2878253" y="763667"/>
                  </a:lnTo>
                  <a:lnTo>
                    <a:pt x="2860277" y="751498"/>
                  </a:lnTo>
                  <a:lnTo>
                    <a:pt x="2848099" y="733536"/>
                  </a:lnTo>
                  <a:lnTo>
                    <a:pt x="2843618" y="711679"/>
                  </a:lnTo>
                  <a:lnTo>
                    <a:pt x="2848099" y="689822"/>
                  </a:lnTo>
                  <a:lnTo>
                    <a:pt x="2860277" y="671860"/>
                  </a:lnTo>
                  <a:lnTo>
                    <a:pt x="2878253" y="659692"/>
                  </a:lnTo>
                  <a:lnTo>
                    <a:pt x="2900127" y="655214"/>
                  </a:lnTo>
                  <a:lnTo>
                    <a:pt x="2922001" y="659692"/>
                  </a:lnTo>
                  <a:lnTo>
                    <a:pt x="2939977" y="671860"/>
                  </a:lnTo>
                  <a:lnTo>
                    <a:pt x="2952156" y="689822"/>
                  </a:lnTo>
                  <a:lnTo>
                    <a:pt x="2956637" y="711679"/>
                  </a:lnTo>
                  <a:lnTo>
                    <a:pt x="2952156" y="733536"/>
                  </a:lnTo>
                  <a:lnTo>
                    <a:pt x="2939977" y="751498"/>
                  </a:lnTo>
                  <a:lnTo>
                    <a:pt x="2922001" y="763667"/>
                  </a:lnTo>
                  <a:lnTo>
                    <a:pt x="2900127" y="768145"/>
                  </a:lnTo>
                  <a:close/>
                </a:path>
                <a:path w="2957194" h="2791459">
                  <a:moveTo>
                    <a:pt x="56509" y="1329605"/>
                  </a:moveTo>
                  <a:close/>
                </a:path>
                <a:path w="2957194" h="2791459">
                  <a:moveTo>
                    <a:pt x="56509" y="1442536"/>
                  </a:moveTo>
                  <a:lnTo>
                    <a:pt x="34635" y="1438058"/>
                  </a:lnTo>
                  <a:lnTo>
                    <a:pt x="16659" y="1425889"/>
                  </a:lnTo>
                  <a:lnTo>
                    <a:pt x="4481" y="1407928"/>
                  </a:lnTo>
                  <a:lnTo>
                    <a:pt x="0" y="1386070"/>
                  </a:lnTo>
                  <a:lnTo>
                    <a:pt x="4481" y="1364213"/>
                  </a:lnTo>
                  <a:lnTo>
                    <a:pt x="16659" y="1346252"/>
                  </a:lnTo>
                  <a:lnTo>
                    <a:pt x="34635" y="1334083"/>
                  </a:lnTo>
                  <a:lnTo>
                    <a:pt x="56509" y="1329605"/>
                  </a:lnTo>
                  <a:lnTo>
                    <a:pt x="78983" y="1334083"/>
                  </a:lnTo>
                  <a:lnTo>
                    <a:pt x="97159" y="1346252"/>
                  </a:lnTo>
                  <a:lnTo>
                    <a:pt x="109137" y="1364213"/>
                  </a:lnTo>
                  <a:lnTo>
                    <a:pt x="113019" y="1386070"/>
                  </a:lnTo>
                  <a:lnTo>
                    <a:pt x="108538" y="1407928"/>
                  </a:lnTo>
                  <a:lnTo>
                    <a:pt x="96359" y="1425889"/>
                  </a:lnTo>
                  <a:lnTo>
                    <a:pt x="78384" y="1438058"/>
                  </a:lnTo>
                  <a:lnTo>
                    <a:pt x="56509" y="1442536"/>
                  </a:lnTo>
                  <a:close/>
                </a:path>
                <a:path w="2957194" h="2791459">
                  <a:moveTo>
                    <a:pt x="767680" y="1442536"/>
                  </a:moveTo>
                  <a:lnTo>
                    <a:pt x="745806" y="1438058"/>
                  </a:lnTo>
                  <a:lnTo>
                    <a:pt x="727830" y="1425889"/>
                  </a:lnTo>
                  <a:lnTo>
                    <a:pt x="715652" y="1407928"/>
                  </a:lnTo>
                  <a:lnTo>
                    <a:pt x="711170" y="1386070"/>
                  </a:lnTo>
                  <a:lnTo>
                    <a:pt x="715652" y="1364213"/>
                  </a:lnTo>
                  <a:lnTo>
                    <a:pt x="727830" y="1346252"/>
                  </a:lnTo>
                  <a:lnTo>
                    <a:pt x="745806" y="1334083"/>
                  </a:lnTo>
                  <a:lnTo>
                    <a:pt x="767680" y="1329605"/>
                  </a:lnTo>
                  <a:lnTo>
                    <a:pt x="789555" y="1334083"/>
                  </a:lnTo>
                  <a:lnTo>
                    <a:pt x="807530" y="1346252"/>
                  </a:lnTo>
                  <a:lnTo>
                    <a:pt x="819709" y="1364213"/>
                  </a:lnTo>
                  <a:lnTo>
                    <a:pt x="824190" y="1386070"/>
                  </a:lnTo>
                  <a:lnTo>
                    <a:pt x="819709" y="1407928"/>
                  </a:lnTo>
                  <a:lnTo>
                    <a:pt x="807530" y="1425889"/>
                  </a:lnTo>
                  <a:lnTo>
                    <a:pt x="789555" y="1438058"/>
                  </a:lnTo>
                  <a:lnTo>
                    <a:pt x="767680" y="1442536"/>
                  </a:lnTo>
                  <a:close/>
                </a:path>
                <a:path w="2957194" h="2791459">
                  <a:moveTo>
                    <a:pt x="1478851" y="1442536"/>
                  </a:moveTo>
                  <a:lnTo>
                    <a:pt x="1456977" y="1438058"/>
                  </a:lnTo>
                  <a:lnTo>
                    <a:pt x="1439001" y="1425889"/>
                  </a:lnTo>
                  <a:lnTo>
                    <a:pt x="1426823" y="1407928"/>
                  </a:lnTo>
                  <a:lnTo>
                    <a:pt x="1422341" y="1386070"/>
                  </a:lnTo>
                  <a:lnTo>
                    <a:pt x="1426823" y="1364213"/>
                  </a:lnTo>
                  <a:lnTo>
                    <a:pt x="1439001" y="1346252"/>
                  </a:lnTo>
                  <a:lnTo>
                    <a:pt x="1456977" y="1334083"/>
                  </a:lnTo>
                  <a:lnTo>
                    <a:pt x="1478851" y="1329605"/>
                  </a:lnTo>
                  <a:lnTo>
                    <a:pt x="1500726" y="1334083"/>
                  </a:lnTo>
                  <a:lnTo>
                    <a:pt x="1518701" y="1346252"/>
                  </a:lnTo>
                  <a:lnTo>
                    <a:pt x="1530880" y="1364213"/>
                  </a:lnTo>
                  <a:lnTo>
                    <a:pt x="1535361" y="1386070"/>
                  </a:lnTo>
                  <a:lnTo>
                    <a:pt x="1530880" y="1407928"/>
                  </a:lnTo>
                  <a:lnTo>
                    <a:pt x="1518701" y="1425889"/>
                  </a:lnTo>
                  <a:lnTo>
                    <a:pt x="1500726" y="1438058"/>
                  </a:lnTo>
                  <a:lnTo>
                    <a:pt x="1478851" y="1442536"/>
                  </a:lnTo>
                  <a:close/>
                </a:path>
                <a:path w="2957194" h="2791459">
                  <a:moveTo>
                    <a:pt x="2188956" y="1442536"/>
                  </a:moveTo>
                  <a:lnTo>
                    <a:pt x="2167082" y="1438058"/>
                  </a:lnTo>
                  <a:lnTo>
                    <a:pt x="2149106" y="1425889"/>
                  </a:lnTo>
                  <a:lnTo>
                    <a:pt x="2136928" y="1407928"/>
                  </a:lnTo>
                  <a:lnTo>
                    <a:pt x="2132446" y="1386070"/>
                  </a:lnTo>
                  <a:lnTo>
                    <a:pt x="2136928" y="1364213"/>
                  </a:lnTo>
                  <a:lnTo>
                    <a:pt x="2149106" y="1346252"/>
                  </a:lnTo>
                  <a:lnTo>
                    <a:pt x="2167082" y="1334083"/>
                  </a:lnTo>
                  <a:lnTo>
                    <a:pt x="2188956" y="1329605"/>
                  </a:lnTo>
                  <a:lnTo>
                    <a:pt x="2211280" y="1334083"/>
                  </a:lnTo>
                  <a:lnTo>
                    <a:pt x="2229206" y="1346252"/>
                  </a:lnTo>
                  <a:lnTo>
                    <a:pt x="2241134" y="1364213"/>
                  </a:lnTo>
                  <a:lnTo>
                    <a:pt x="2245466" y="1386070"/>
                  </a:lnTo>
                  <a:lnTo>
                    <a:pt x="2240985" y="1407928"/>
                  </a:lnTo>
                  <a:lnTo>
                    <a:pt x="2228806" y="1425889"/>
                  </a:lnTo>
                  <a:lnTo>
                    <a:pt x="2210830" y="1438058"/>
                  </a:lnTo>
                  <a:lnTo>
                    <a:pt x="2188956" y="1442536"/>
                  </a:lnTo>
                  <a:close/>
                </a:path>
                <a:path w="2957194" h="2791459">
                  <a:moveTo>
                    <a:pt x="2900127" y="1442536"/>
                  </a:moveTo>
                  <a:lnTo>
                    <a:pt x="2878253" y="1438058"/>
                  </a:lnTo>
                  <a:lnTo>
                    <a:pt x="2860277" y="1425889"/>
                  </a:lnTo>
                  <a:lnTo>
                    <a:pt x="2848099" y="1407928"/>
                  </a:lnTo>
                  <a:lnTo>
                    <a:pt x="2843617" y="1386070"/>
                  </a:lnTo>
                  <a:lnTo>
                    <a:pt x="2848099" y="1364213"/>
                  </a:lnTo>
                  <a:lnTo>
                    <a:pt x="2860277" y="1346252"/>
                  </a:lnTo>
                  <a:lnTo>
                    <a:pt x="2878253" y="1334083"/>
                  </a:lnTo>
                  <a:lnTo>
                    <a:pt x="2900127" y="1329605"/>
                  </a:lnTo>
                  <a:lnTo>
                    <a:pt x="2922001" y="1334083"/>
                  </a:lnTo>
                  <a:lnTo>
                    <a:pt x="2939977" y="1346252"/>
                  </a:lnTo>
                  <a:lnTo>
                    <a:pt x="2952155" y="1364213"/>
                  </a:lnTo>
                  <a:lnTo>
                    <a:pt x="2956637" y="1386070"/>
                  </a:lnTo>
                  <a:lnTo>
                    <a:pt x="2952155" y="1407928"/>
                  </a:lnTo>
                  <a:lnTo>
                    <a:pt x="2939977" y="1425889"/>
                  </a:lnTo>
                  <a:lnTo>
                    <a:pt x="2922001" y="1438058"/>
                  </a:lnTo>
                  <a:lnTo>
                    <a:pt x="2900127" y="1442536"/>
                  </a:lnTo>
                  <a:close/>
                </a:path>
                <a:path w="2957194" h="2791459">
                  <a:moveTo>
                    <a:pt x="57575" y="1984819"/>
                  </a:moveTo>
                  <a:close/>
                </a:path>
                <a:path w="2957194" h="2791459">
                  <a:moveTo>
                    <a:pt x="57575" y="2097750"/>
                  </a:moveTo>
                  <a:lnTo>
                    <a:pt x="35701" y="2093272"/>
                  </a:lnTo>
                  <a:lnTo>
                    <a:pt x="17725" y="2081104"/>
                  </a:lnTo>
                  <a:lnTo>
                    <a:pt x="5547" y="2063142"/>
                  </a:lnTo>
                  <a:lnTo>
                    <a:pt x="1065" y="2041285"/>
                  </a:lnTo>
                  <a:lnTo>
                    <a:pt x="5547" y="2019427"/>
                  </a:lnTo>
                  <a:lnTo>
                    <a:pt x="17725" y="2001466"/>
                  </a:lnTo>
                  <a:lnTo>
                    <a:pt x="35701" y="1989297"/>
                  </a:lnTo>
                  <a:lnTo>
                    <a:pt x="57575" y="1984819"/>
                  </a:lnTo>
                  <a:lnTo>
                    <a:pt x="79450" y="1989297"/>
                  </a:lnTo>
                  <a:lnTo>
                    <a:pt x="97425" y="2001466"/>
                  </a:lnTo>
                  <a:lnTo>
                    <a:pt x="109604" y="2019427"/>
                  </a:lnTo>
                  <a:lnTo>
                    <a:pt x="114085" y="2041285"/>
                  </a:lnTo>
                  <a:lnTo>
                    <a:pt x="109604" y="2063142"/>
                  </a:lnTo>
                  <a:lnTo>
                    <a:pt x="97425" y="2081104"/>
                  </a:lnTo>
                  <a:lnTo>
                    <a:pt x="79450" y="2093272"/>
                  </a:lnTo>
                  <a:lnTo>
                    <a:pt x="57575" y="2097750"/>
                  </a:lnTo>
                  <a:close/>
                </a:path>
                <a:path w="2957194" h="2791459">
                  <a:moveTo>
                    <a:pt x="767680" y="2097750"/>
                  </a:moveTo>
                  <a:lnTo>
                    <a:pt x="745806" y="2093272"/>
                  </a:lnTo>
                  <a:lnTo>
                    <a:pt x="727830" y="2081104"/>
                  </a:lnTo>
                  <a:lnTo>
                    <a:pt x="715652" y="2063142"/>
                  </a:lnTo>
                  <a:lnTo>
                    <a:pt x="711170" y="2041285"/>
                  </a:lnTo>
                  <a:lnTo>
                    <a:pt x="715652" y="2019427"/>
                  </a:lnTo>
                  <a:lnTo>
                    <a:pt x="727830" y="2001466"/>
                  </a:lnTo>
                  <a:lnTo>
                    <a:pt x="745806" y="1989297"/>
                  </a:lnTo>
                  <a:lnTo>
                    <a:pt x="767680" y="1984819"/>
                  </a:lnTo>
                  <a:lnTo>
                    <a:pt x="790004" y="1989297"/>
                  </a:lnTo>
                  <a:lnTo>
                    <a:pt x="807930" y="2001466"/>
                  </a:lnTo>
                  <a:lnTo>
                    <a:pt x="819858" y="2019427"/>
                  </a:lnTo>
                  <a:lnTo>
                    <a:pt x="824190" y="2041285"/>
                  </a:lnTo>
                  <a:lnTo>
                    <a:pt x="819708" y="2063142"/>
                  </a:lnTo>
                  <a:lnTo>
                    <a:pt x="807530" y="2081104"/>
                  </a:lnTo>
                  <a:lnTo>
                    <a:pt x="789554" y="2093272"/>
                  </a:lnTo>
                  <a:lnTo>
                    <a:pt x="767680" y="2097750"/>
                  </a:lnTo>
                  <a:close/>
                </a:path>
                <a:path w="2957194" h="2791459">
                  <a:moveTo>
                    <a:pt x="1478851" y="2097750"/>
                  </a:moveTo>
                  <a:lnTo>
                    <a:pt x="1456977" y="2093272"/>
                  </a:lnTo>
                  <a:lnTo>
                    <a:pt x="1439001" y="2081104"/>
                  </a:lnTo>
                  <a:lnTo>
                    <a:pt x="1426823" y="2063142"/>
                  </a:lnTo>
                  <a:lnTo>
                    <a:pt x="1422341" y="2041285"/>
                  </a:lnTo>
                  <a:lnTo>
                    <a:pt x="1426823" y="2019427"/>
                  </a:lnTo>
                  <a:lnTo>
                    <a:pt x="1439001" y="2001466"/>
                  </a:lnTo>
                  <a:lnTo>
                    <a:pt x="1456977" y="1989297"/>
                  </a:lnTo>
                  <a:lnTo>
                    <a:pt x="1478851" y="1984819"/>
                  </a:lnTo>
                  <a:lnTo>
                    <a:pt x="1500725" y="1989297"/>
                  </a:lnTo>
                  <a:lnTo>
                    <a:pt x="1518701" y="2001466"/>
                  </a:lnTo>
                  <a:lnTo>
                    <a:pt x="1530879" y="2019428"/>
                  </a:lnTo>
                  <a:lnTo>
                    <a:pt x="1535361" y="2041285"/>
                  </a:lnTo>
                  <a:lnTo>
                    <a:pt x="1530879" y="2063142"/>
                  </a:lnTo>
                  <a:lnTo>
                    <a:pt x="1518701" y="2081104"/>
                  </a:lnTo>
                  <a:lnTo>
                    <a:pt x="1500725" y="2093272"/>
                  </a:lnTo>
                  <a:lnTo>
                    <a:pt x="1478851" y="2097750"/>
                  </a:lnTo>
                  <a:close/>
                </a:path>
                <a:path w="2957194" h="2791459">
                  <a:moveTo>
                    <a:pt x="2188956" y="2097750"/>
                  </a:moveTo>
                  <a:lnTo>
                    <a:pt x="2167082" y="2093272"/>
                  </a:lnTo>
                  <a:lnTo>
                    <a:pt x="2149106" y="2081104"/>
                  </a:lnTo>
                  <a:lnTo>
                    <a:pt x="2136927" y="2063142"/>
                  </a:lnTo>
                  <a:lnTo>
                    <a:pt x="2132446" y="2041285"/>
                  </a:lnTo>
                  <a:lnTo>
                    <a:pt x="2136927" y="2019427"/>
                  </a:lnTo>
                  <a:lnTo>
                    <a:pt x="2149106" y="2001466"/>
                  </a:lnTo>
                  <a:lnTo>
                    <a:pt x="2167082" y="1989297"/>
                  </a:lnTo>
                  <a:lnTo>
                    <a:pt x="2188956" y="1984819"/>
                  </a:lnTo>
                  <a:lnTo>
                    <a:pt x="2211430" y="1989297"/>
                  </a:lnTo>
                  <a:lnTo>
                    <a:pt x="2229606" y="2001466"/>
                  </a:lnTo>
                  <a:lnTo>
                    <a:pt x="2241584" y="2019428"/>
                  </a:lnTo>
                  <a:lnTo>
                    <a:pt x="2245466" y="2041285"/>
                  </a:lnTo>
                  <a:lnTo>
                    <a:pt x="2240984" y="2063142"/>
                  </a:lnTo>
                  <a:lnTo>
                    <a:pt x="2228806" y="2081104"/>
                  </a:lnTo>
                  <a:lnTo>
                    <a:pt x="2210830" y="2093272"/>
                  </a:lnTo>
                  <a:lnTo>
                    <a:pt x="2188956" y="2097750"/>
                  </a:lnTo>
                  <a:close/>
                </a:path>
                <a:path w="2957194" h="2791459">
                  <a:moveTo>
                    <a:pt x="2900127" y="2097750"/>
                  </a:moveTo>
                  <a:lnTo>
                    <a:pt x="2878253" y="2093272"/>
                  </a:lnTo>
                  <a:lnTo>
                    <a:pt x="2860277" y="2081104"/>
                  </a:lnTo>
                  <a:lnTo>
                    <a:pt x="2848099" y="2063142"/>
                  </a:lnTo>
                  <a:lnTo>
                    <a:pt x="2843617" y="2041285"/>
                  </a:lnTo>
                  <a:lnTo>
                    <a:pt x="2848099" y="2019427"/>
                  </a:lnTo>
                  <a:lnTo>
                    <a:pt x="2860277" y="2001466"/>
                  </a:lnTo>
                  <a:lnTo>
                    <a:pt x="2878253" y="1989297"/>
                  </a:lnTo>
                  <a:lnTo>
                    <a:pt x="2900127" y="1984819"/>
                  </a:lnTo>
                  <a:lnTo>
                    <a:pt x="2922001" y="1989297"/>
                  </a:lnTo>
                  <a:lnTo>
                    <a:pt x="2939977" y="2001466"/>
                  </a:lnTo>
                  <a:lnTo>
                    <a:pt x="2952155" y="2019427"/>
                  </a:lnTo>
                  <a:lnTo>
                    <a:pt x="2956637" y="2041285"/>
                  </a:lnTo>
                  <a:lnTo>
                    <a:pt x="2952155" y="2063142"/>
                  </a:lnTo>
                  <a:lnTo>
                    <a:pt x="2939977" y="2081104"/>
                  </a:lnTo>
                  <a:lnTo>
                    <a:pt x="2922001" y="2093272"/>
                  </a:lnTo>
                  <a:lnTo>
                    <a:pt x="2900127" y="2097750"/>
                  </a:lnTo>
                  <a:close/>
                </a:path>
                <a:path w="2957194" h="2791459">
                  <a:moveTo>
                    <a:pt x="57575" y="2791318"/>
                  </a:moveTo>
                  <a:lnTo>
                    <a:pt x="35701" y="2786840"/>
                  </a:lnTo>
                  <a:lnTo>
                    <a:pt x="17725" y="2774672"/>
                  </a:lnTo>
                  <a:lnTo>
                    <a:pt x="5547" y="2756710"/>
                  </a:lnTo>
                  <a:lnTo>
                    <a:pt x="1065" y="2734853"/>
                  </a:lnTo>
                  <a:lnTo>
                    <a:pt x="5547" y="2712996"/>
                  </a:lnTo>
                  <a:lnTo>
                    <a:pt x="17725" y="2695034"/>
                  </a:lnTo>
                  <a:lnTo>
                    <a:pt x="35702" y="2682865"/>
                  </a:lnTo>
                  <a:lnTo>
                    <a:pt x="57576" y="2678387"/>
                  </a:lnTo>
                  <a:lnTo>
                    <a:pt x="79450" y="2682865"/>
                  </a:lnTo>
                  <a:lnTo>
                    <a:pt x="97425" y="2695034"/>
                  </a:lnTo>
                  <a:lnTo>
                    <a:pt x="109604" y="2712996"/>
                  </a:lnTo>
                  <a:lnTo>
                    <a:pt x="114085" y="2734853"/>
                  </a:lnTo>
                  <a:lnTo>
                    <a:pt x="109604" y="2756710"/>
                  </a:lnTo>
                  <a:lnTo>
                    <a:pt x="97425" y="2774672"/>
                  </a:lnTo>
                  <a:lnTo>
                    <a:pt x="79450" y="2786840"/>
                  </a:lnTo>
                  <a:lnTo>
                    <a:pt x="57575" y="2791318"/>
                  </a:lnTo>
                  <a:close/>
                </a:path>
                <a:path w="2957194" h="2791459">
                  <a:moveTo>
                    <a:pt x="767680" y="2791318"/>
                  </a:moveTo>
                  <a:lnTo>
                    <a:pt x="745806" y="2786840"/>
                  </a:lnTo>
                  <a:lnTo>
                    <a:pt x="727830" y="2774672"/>
                  </a:lnTo>
                  <a:lnTo>
                    <a:pt x="715652" y="2756710"/>
                  </a:lnTo>
                  <a:lnTo>
                    <a:pt x="711170" y="2734853"/>
                  </a:lnTo>
                  <a:lnTo>
                    <a:pt x="715652" y="2712996"/>
                  </a:lnTo>
                  <a:lnTo>
                    <a:pt x="727830" y="2695034"/>
                  </a:lnTo>
                  <a:lnTo>
                    <a:pt x="745806" y="2682865"/>
                  </a:lnTo>
                  <a:lnTo>
                    <a:pt x="767680" y="2678387"/>
                  </a:lnTo>
                  <a:lnTo>
                    <a:pt x="790154" y="2682865"/>
                  </a:lnTo>
                  <a:lnTo>
                    <a:pt x="808330" y="2695034"/>
                  </a:lnTo>
                  <a:lnTo>
                    <a:pt x="820308" y="2712996"/>
                  </a:lnTo>
                  <a:lnTo>
                    <a:pt x="824190" y="2734853"/>
                  </a:lnTo>
                  <a:lnTo>
                    <a:pt x="819708" y="2756710"/>
                  </a:lnTo>
                  <a:lnTo>
                    <a:pt x="807530" y="2774672"/>
                  </a:lnTo>
                  <a:lnTo>
                    <a:pt x="789554" y="2786840"/>
                  </a:lnTo>
                  <a:lnTo>
                    <a:pt x="767680" y="2791318"/>
                  </a:lnTo>
                  <a:close/>
                </a:path>
                <a:path w="2957194" h="2791459">
                  <a:moveTo>
                    <a:pt x="1478851" y="2791318"/>
                  </a:moveTo>
                  <a:lnTo>
                    <a:pt x="1456977" y="2786840"/>
                  </a:lnTo>
                  <a:lnTo>
                    <a:pt x="1439001" y="2774672"/>
                  </a:lnTo>
                  <a:lnTo>
                    <a:pt x="1426823" y="2756710"/>
                  </a:lnTo>
                  <a:lnTo>
                    <a:pt x="1422341" y="2734853"/>
                  </a:lnTo>
                  <a:lnTo>
                    <a:pt x="1426823" y="2712996"/>
                  </a:lnTo>
                  <a:lnTo>
                    <a:pt x="1439001" y="2695034"/>
                  </a:lnTo>
                  <a:lnTo>
                    <a:pt x="1456977" y="2682865"/>
                  </a:lnTo>
                  <a:lnTo>
                    <a:pt x="1478851" y="2678387"/>
                  </a:lnTo>
                  <a:lnTo>
                    <a:pt x="1500725" y="2682865"/>
                  </a:lnTo>
                  <a:lnTo>
                    <a:pt x="1518701" y="2695034"/>
                  </a:lnTo>
                  <a:lnTo>
                    <a:pt x="1530879" y="2712996"/>
                  </a:lnTo>
                  <a:lnTo>
                    <a:pt x="1535361" y="2734853"/>
                  </a:lnTo>
                  <a:lnTo>
                    <a:pt x="1530879" y="2756710"/>
                  </a:lnTo>
                  <a:lnTo>
                    <a:pt x="1518701" y="2774672"/>
                  </a:lnTo>
                  <a:lnTo>
                    <a:pt x="1500725" y="2786840"/>
                  </a:lnTo>
                  <a:lnTo>
                    <a:pt x="1478851" y="2791318"/>
                  </a:lnTo>
                  <a:close/>
                </a:path>
                <a:path w="2957194" h="2791459">
                  <a:moveTo>
                    <a:pt x="2188956" y="2791318"/>
                  </a:moveTo>
                  <a:lnTo>
                    <a:pt x="2167082" y="2786840"/>
                  </a:lnTo>
                  <a:lnTo>
                    <a:pt x="2149106" y="2774672"/>
                  </a:lnTo>
                  <a:lnTo>
                    <a:pt x="2136927" y="2756710"/>
                  </a:lnTo>
                  <a:lnTo>
                    <a:pt x="2132446" y="2734853"/>
                  </a:lnTo>
                  <a:lnTo>
                    <a:pt x="2136927" y="2712996"/>
                  </a:lnTo>
                  <a:lnTo>
                    <a:pt x="2149106" y="2695034"/>
                  </a:lnTo>
                  <a:lnTo>
                    <a:pt x="2167082" y="2682865"/>
                  </a:lnTo>
                  <a:lnTo>
                    <a:pt x="2188956" y="2678387"/>
                  </a:lnTo>
                  <a:lnTo>
                    <a:pt x="2211430" y="2682865"/>
                  </a:lnTo>
                  <a:lnTo>
                    <a:pt x="2229606" y="2695034"/>
                  </a:lnTo>
                  <a:lnTo>
                    <a:pt x="2241584" y="2712996"/>
                  </a:lnTo>
                  <a:lnTo>
                    <a:pt x="2245466" y="2734853"/>
                  </a:lnTo>
                  <a:lnTo>
                    <a:pt x="2240984" y="2756710"/>
                  </a:lnTo>
                  <a:lnTo>
                    <a:pt x="2228806" y="2774672"/>
                  </a:lnTo>
                  <a:lnTo>
                    <a:pt x="2210830" y="2786840"/>
                  </a:lnTo>
                  <a:lnTo>
                    <a:pt x="2188956" y="2791318"/>
                  </a:lnTo>
                  <a:close/>
                </a:path>
                <a:path w="2957194" h="2791459">
                  <a:moveTo>
                    <a:pt x="2900127" y="2791318"/>
                  </a:moveTo>
                  <a:lnTo>
                    <a:pt x="2878253" y="2786840"/>
                  </a:lnTo>
                  <a:lnTo>
                    <a:pt x="2860277" y="2774672"/>
                  </a:lnTo>
                  <a:lnTo>
                    <a:pt x="2848099" y="2756710"/>
                  </a:lnTo>
                  <a:lnTo>
                    <a:pt x="2843617" y="2734853"/>
                  </a:lnTo>
                  <a:lnTo>
                    <a:pt x="2848099" y="2712996"/>
                  </a:lnTo>
                  <a:lnTo>
                    <a:pt x="2860277" y="2695034"/>
                  </a:lnTo>
                  <a:lnTo>
                    <a:pt x="2878253" y="2682865"/>
                  </a:lnTo>
                  <a:lnTo>
                    <a:pt x="2900127" y="2678387"/>
                  </a:lnTo>
                  <a:lnTo>
                    <a:pt x="2922001" y="2682865"/>
                  </a:lnTo>
                  <a:lnTo>
                    <a:pt x="2939977" y="2695034"/>
                  </a:lnTo>
                  <a:lnTo>
                    <a:pt x="2952155" y="2712996"/>
                  </a:lnTo>
                  <a:lnTo>
                    <a:pt x="2956637" y="2734853"/>
                  </a:lnTo>
                  <a:lnTo>
                    <a:pt x="2952155" y="2756710"/>
                  </a:lnTo>
                  <a:lnTo>
                    <a:pt x="2939977" y="2774672"/>
                  </a:lnTo>
                  <a:lnTo>
                    <a:pt x="2922001" y="2786840"/>
                  </a:lnTo>
                  <a:lnTo>
                    <a:pt x="2900127" y="2791318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6101744" y="7065692"/>
              <a:ext cx="700405" cy="700405"/>
            </a:xfrm>
            <a:custGeom>
              <a:avLst/>
              <a:gdLst/>
              <a:ahLst/>
              <a:cxnLst/>
              <a:rect l="l" t="t" r="r" b="b"/>
              <a:pathLst>
                <a:path w="700405" h="700404">
                  <a:moveTo>
                    <a:pt x="350069" y="700139"/>
                  </a:moveTo>
                  <a:lnTo>
                    <a:pt x="307214" y="697506"/>
                  </a:lnTo>
                  <a:lnTo>
                    <a:pt x="265009" y="689648"/>
                  </a:lnTo>
                  <a:lnTo>
                    <a:pt x="224083" y="676683"/>
                  </a:lnTo>
                  <a:lnTo>
                    <a:pt x="185048" y="658803"/>
                  </a:lnTo>
                  <a:lnTo>
                    <a:pt x="148494" y="636280"/>
                  </a:lnTo>
                  <a:lnTo>
                    <a:pt x="114977" y="609454"/>
                  </a:lnTo>
                  <a:lnTo>
                    <a:pt x="84995" y="578727"/>
                  </a:lnTo>
                  <a:lnTo>
                    <a:pt x="58997" y="544558"/>
                  </a:lnTo>
                  <a:lnTo>
                    <a:pt x="37377" y="507462"/>
                  </a:lnTo>
                  <a:lnTo>
                    <a:pt x="20463" y="468004"/>
                  </a:lnTo>
                  <a:lnTo>
                    <a:pt x="8506" y="426773"/>
                  </a:lnTo>
                  <a:lnTo>
                    <a:pt x="1685" y="384382"/>
                  </a:lnTo>
                  <a:lnTo>
                    <a:pt x="0" y="350069"/>
                  </a:lnTo>
                  <a:lnTo>
                    <a:pt x="105" y="341476"/>
                  </a:lnTo>
                  <a:lnTo>
                    <a:pt x="3788" y="298703"/>
                  </a:lnTo>
                  <a:lnTo>
                    <a:pt x="12680" y="256704"/>
                  </a:lnTo>
                  <a:lnTo>
                    <a:pt x="26647" y="216103"/>
                  </a:lnTo>
                  <a:lnTo>
                    <a:pt x="45479" y="177518"/>
                  </a:lnTo>
                  <a:lnTo>
                    <a:pt x="68890" y="141533"/>
                  </a:lnTo>
                  <a:lnTo>
                    <a:pt x="96530" y="108684"/>
                  </a:lnTo>
                  <a:lnTo>
                    <a:pt x="127987" y="79462"/>
                  </a:lnTo>
                  <a:lnTo>
                    <a:pt x="162785" y="54310"/>
                  </a:lnTo>
                  <a:lnTo>
                    <a:pt x="200395" y="33610"/>
                  </a:lnTo>
                  <a:lnTo>
                    <a:pt x="240256" y="17669"/>
                  </a:lnTo>
                  <a:lnTo>
                    <a:pt x="281774" y="6726"/>
                  </a:lnTo>
                  <a:lnTo>
                    <a:pt x="324319" y="948"/>
                  </a:lnTo>
                  <a:lnTo>
                    <a:pt x="350069" y="0"/>
                  </a:lnTo>
                  <a:lnTo>
                    <a:pt x="358663" y="105"/>
                  </a:lnTo>
                  <a:lnTo>
                    <a:pt x="401435" y="3788"/>
                  </a:lnTo>
                  <a:lnTo>
                    <a:pt x="443435" y="12680"/>
                  </a:lnTo>
                  <a:lnTo>
                    <a:pt x="484035" y="26647"/>
                  </a:lnTo>
                  <a:lnTo>
                    <a:pt x="522620" y="45479"/>
                  </a:lnTo>
                  <a:lnTo>
                    <a:pt x="558606" y="68890"/>
                  </a:lnTo>
                  <a:lnTo>
                    <a:pt x="591455" y="96530"/>
                  </a:lnTo>
                  <a:lnTo>
                    <a:pt x="620677" y="127987"/>
                  </a:lnTo>
                  <a:lnTo>
                    <a:pt x="645828" y="162785"/>
                  </a:lnTo>
                  <a:lnTo>
                    <a:pt x="666529" y="200395"/>
                  </a:lnTo>
                  <a:lnTo>
                    <a:pt x="682470" y="240256"/>
                  </a:lnTo>
                  <a:lnTo>
                    <a:pt x="693412" y="281774"/>
                  </a:lnTo>
                  <a:lnTo>
                    <a:pt x="699191" y="324319"/>
                  </a:lnTo>
                  <a:lnTo>
                    <a:pt x="700139" y="350069"/>
                  </a:lnTo>
                  <a:lnTo>
                    <a:pt x="700034" y="358663"/>
                  </a:lnTo>
                  <a:lnTo>
                    <a:pt x="696350" y="401435"/>
                  </a:lnTo>
                  <a:lnTo>
                    <a:pt x="687459" y="443435"/>
                  </a:lnTo>
                  <a:lnTo>
                    <a:pt x="673491" y="484035"/>
                  </a:lnTo>
                  <a:lnTo>
                    <a:pt x="654659" y="522620"/>
                  </a:lnTo>
                  <a:lnTo>
                    <a:pt x="631248" y="558606"/>
                  </a:lnTo>
                  <a:lnTo>
                    <a:pt x="603608" y="591455"/>
                  </a:lnTo>
                  <a:lnTo>
                    <a:pt x="572151" y="620677"/>
                  </a:lnTo>
                  <a:lnTo>
                    <a:pt x="537354" y="645828"/>
                  </a:lnTo>
                  <a:lnTo>
                    <a:pt x="499743" y="666529"/>
                  </a:lnTo>
                  <a:lnTo>
                    <a:pt x="459882" y="682470"/>
                  </a:lnTo>
                  <a:lnTo>
                    <a:pt x="418364" y="693412"/>
                  </a:lnTo>
                  <a:lnTo>
                    <a:pt x="375819" y="699191"/>
                  </a:lnTo>
                  <a:lnTo>
                    <a:pt x="350069" y="700139"/>
                  </a:lnTo>
                  <a:close/>
                </a:path>
              </a:pathLst>
            </a:custGeom>
            <a:solidFill>
              <a:srgbClr val="215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14248313" y="2670"/>
            <a:ext cx="4039870" cy="4076065"/>
            <a:chOff x="14248313" y="2670"/>
            <a:chExt cx="4039870" cy="4076065"/>
          </a:xfrm>
        </p:grpSpPr>
        <p:sp>
          <p:nvSpPr>
            <p:cNvPr id="7" name="object 7"/>
            <p:cNvSpPr/>
            <p:nvPr/>
          </p:nvSpPr>
          <p:spPr>
            <a:xfrm>
              <a:off x="16392471" y="2670"/>
              <a:ext cx="1895475" cy="3376295"/>
            </a:xfrm>
            <a:custGeom>
              <a:avLst/>
              <a:gdLst/>
              <a:ahLst/>
              <a:cxnLst/>
              <a:rect l="l" t="t" r="r" b="b"/>
              <a:pathLst>
                <a:path w="1895475" h="3376295">
                  <a:moveTo>
                    <a:pt x="0" y="3376035"/>
                  </a:moveTo>
                  <a:lnTo>
                    <a:pt x="1895474" y="3376035"/>
                  </a:lnTo>
                  <a:lnTo>
                    <a:pt x="1895474" y="0"/>
                  </a:lnTo>
                  <a:lnTo>
                    <a:pt x="1848400" y="434"/>
                  </a:lnTo>
                  <a:lnTo>
                    <a:pt x="1801556" y="1737"/>
                  </a:lnTo>
                  <a:lnTo>
                    <a:pt x="1754958" y="3909"/>
                  </a:lnTo>
                  <a:lnTo>
                    <a:pt x="1708620" y="6949"/>
                  </a:lnTo>
                  <a:lnTo>
                    <a:pt x="1662559" y="10857"/>
                  </a:lnTo>
                  <a:lnTo>
                    <a:pt x="1616791" y="15632"/>
                  </a:lnTo>
                  <a:lnTo>
                    <a:pt x="1571332" y="21274"/>
                  </a:lnTo>
                  <a:lnTo>
                    <a:pt x="1526197" y="27782"/>
                  </a:lnTo>
                  <a:lnTo>
                    <a:pt x="1481401" y="35157"/>
                  </a:lnTo>
                  <a:lnTo>
                    <a:pt x="1436961" y="43398"/>
                  </a:lnTo>
                  <a:lnTo>
                    <a:pt x="1392893" y="52505"/>
                  </a:lnTo>
                  <a:lnTo>
                    <a:pt x="1349212" y="62477"/>
                  </a:lnTo>
                  <a:lnTo>
                    <a:pt x="1305934" y="73314"/>
                  </a:lnTo>
                  <a:lnTo>
                    <a:pt x="1263075" y="85016"/>
                  </a:lnTo>
                  <a:lnTo>
                    <a:pt x="1220650" y="97581"/>
                  </a:lnTo>
                  <a:lnTo>
                    <a:pt x="1178675" y="111011"/>
                  </a:lnTo>
                  <a:lnTo>
                    <a:pt x="1137167" y="125304"/>
                  </a:lnTo>
                  <a:lnTo>
                    <a:pt x="1096140" y="140461"/>
                  </a:lnTo>
                  <a:lnTo>
                    <a:pt x="1055610" y="156480"/>
                  </a:lnTo>
                  <a:lnTo>
                    <a:pt x="1015594" y="173361"/>
                  </a:lnTo>
                  <a:lnTo>
                    <a:pt x="976107" y="191105"/>
                  </a:lnTo>
                  <a:lnTo>
                    <a:pt x="937164" y="209711"/>
                  </a:lnTo>
                  <a:lnTo>
                    <a:pt x="898782" y="229178"/>
                  </a:lnTo>
                  <a:lnTo>
                    <a:pt x="860976" y="249506"/>
                  </a:lnTo>
                  <a:lnTo>
                    <a:pt x="823762" y="270695"/>
                  </a:lnTo>
                  <a:lnTo>
                    <a:pt x="787156" y="292744"/>
                  </a:lnTo>
                  <a:lnTo>
                    <a:pt x="751174" y="315653"/>
                  </a:lnTo>
                  <a:lnTo>
                    <a:pt x="715831" y="339422"/>
                  </a:lnTo>
                  <a:lnTo>
                    <a:pt x="681142" y="364050"/>
                  </a:lnTo>
                  <a:lnTo>
                    <a:pt x="647125" y="389538"/>
                  </a:lnTo>
                  <a:lnTo>
                    <a:pt x="613794" y="415884"/>
                  </a:lnTo>
                  <a:lnTo>
                    <a:pt x="581165" y="443088"/>
                  </a:lnTo>
                  <a:lnTo>
                    <a:pt x="549254" y="471150"/>
                  </a:lnTo>
                  <a:lnTo>
                    <a:pt x="518077" y="500069"/>
                  </a:lnTo>
                  <a:lnTo>
                    <a:pt x="487650" y="529846"/>
                  </a:lnTo>
                  <a:lnTo>
                    <a:pt x="457988" y="560480"/>
                  </a:lnTo>
                  <a:lnTo>
                    <a:pt x="429107" y="591970"/>
                  </a:lnTo>
                  <a:lnTo>
                    <a:pt x="401023" y="624316"/>
                  </a:lnTo>
                  <a:lnTo>
                    <a:pt x="373751" y="657519"/>
                  </a:lnTo>
                  <a:lnTo>
                    <a:pt x="347307" y="691576"/>
                  </a:lnTo>
                  <a:lnTo>
                    <a:pt x="321708" y="726489"/>
                  </a:lnTo>
                  <a:lnTo>
                    <a:pt x="296968" y="762257"/>
                  </a:lnTo>
                  <a:lnTo>
                    <a:pt x="273104" y="798879"/>
                  </a:lnTo>
                  <a:lnTo>
                    <a:pt x="250132" y="836355"/>
                  </a:lnTo>
                  <a:lnTo>
                    <a:pt x="228066" y="874684"/>
                  </a:lnTo>
                  <a:lnTo>
                    <a:pt x="206923" y="913868"/>
                  </a:lnTo>
                  <a:lnTo>
                    <a:pt x="186719" y="953904"/>
                  </a:lnTo>
                  <a:lnTo>
                    <a:pt x="167469" y="994792"/>
                  </a:lnTo>
                  <a:lnTo>
                    <a:pt x="149189" y="1036534"/>
                  </a:lnTo>
                  <a:lnTo>
                    <a:pt x="131895" y="1079127"/>
                  </a:lnTo>
                  <a:lnTo>
                    <a:pt x="115602" y="1122571"/>
                  </a:lnTo>
                  <a:lnTo>
                    <a:pt x="100327" y="1166867"/>
                  </a:lnTo>
                  <a:lnTo>
                    <a:pt x="86085" y="1212014"/>
                  </a:lnTo>
                  <a:lnTo>
                    <a:pt x="72892" y="1258011"/>
                  </a:lnTo>
                  <a:lnTo>
                    <a:pt x="60763" y="1304859"/>
                  </a:lnTo>
                  <a:lnTo>
                    <a:pt x="49715" y="1352556"/>
                  </a:lnTo>
                  <a:lnTo>
                    <a:pt x="39762" y="1401103"/>
                  </a:lnTo>
                  <a:lnTo>
                    <a:pt x="30922" y="1450499"/>
                  </a:lnTo>
                  <a:lnTo>
                    <a:pt x="23209" y="1500744"/>
                  </a:lnTo>
                  <a:lnTo>
                    <a:pt x="16640" y="1551838"/>
                  </a:lnTo>
                  <a:lnTo>
                    <a:pt x="11230" y="1603779"/>
                  </a:lnTo>
                  <a:lnTo>
                    <a:pt x="6994" y="1656568"/>
                  </a:lnTo>
                  <a:lnTo>
                    <a:pt x="3949" y="1710205"/>
                  </a:lnTo>
                  <a:lnTo>
                    <a:pt x="2111" y="1764689"/>
                  </a:lnTo>
                  <a:lnTo>
                    <a:pt x="1495" y="1820019"/>
                  </a:lnTo>
                  <a:lnTo>
                    <a:pt x="0" y="3376035"/>
                  </a:lnTo>
                  <a:close/>
                </a:path>
              </a:pathLst>
            </a:custGeom>
            <a:solidFill>
              <a:srgbClr val="215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4248313" y="1287383"/>
              <a:ext cx="2957195" cy="2791460"/>
            </a:xfrm>
            <a:custGeom>
              <a:avLst/>
              <a:gdLst/>
              <a:ahLst/>
              <a:cxnLst/>
              <a:rect l="l" t="t" r="r" b="b"/>
              <a:pathLst>
                <a:path w="2957194" h="2791460">
                  <a:moveTo>
                    <a:pt x="56510" y="113996"/>
                  </a:moveTo>
                  <a:lnTo>
                    <a:pt x="34636" y="109518"/>
                  </a:lnTo>
                  <a:lnTo>
                    <a:pt x="16660" y="97349"/>
                  </a:lnTo>
                  <a:lnTo>
                    <a:pt x="4482" y="79388"/>
                  </a:lnTo>
                  <a:lnTo>
                    <a:pt x="0" y="57531"/>
                  </a:lnTo>
                  <a:lnTo>
                    <a:pt x="4482" y="35673"/>
                  </a:lnTo>
                  <a:lnTo>
                    <a:pt x="16660" y="17712"/>
                  </a:lnTo>
                  <a:lnTo>
                    <a:pt x="34636" y="5543"/>
                  </a:lnTo>
                  <a:lnTo>
                    <a:pt x="56510" y="1065"/>
                  </a:lnTo>
                  <a:lnTo>
                    <a:pt x="78834" y="5543"/>
                  </a:lnTo>
                  <a:lnTo>
                    <a:pt x="96760" y="17712"/>
                  </a:lnTo>
                  <a:lnTo>
                    <a:pt x="108688" y="35673"/>
                  </a:lnTo>
                  <a:lnTo>
                    <a:pt x="113020" y="57531"/>
                  </a:lnTo>
                  <a:lnTo>
                    <a:pt x="108538" y="79388"/>
                  </a:lnTo>
                  <a:lnTo>
                    <a:pt x="96360" y="97349"/>
                  </a:lnTo>
                  <a:lnTo>
                    <a:pt x="78384" y="109518"/>
                  </a:lnTo>
                  <a:lnTo>
                    <a:pt x="56510" y="113996"/>
                  </a:lnTo>
                  <a:close/>
                </a:path>
                <a:path w="2957194" h="2791460">
                  <a:moveTo>
                    <a:pt x="767681" y="112931"/>
                  </a:moveTo>
                  <a:lnTo>
                    <a:pt x="745807" y="108453"/>
                  </a:lnTo>
                  <a:lnTo>
                    <a:pt x="727831" y="96284"/>
                  </a:lnTo>
                  <a:lnTo>
                    <a:pt x="715652" y="78322"/>
                  </a:lnTo>
                  <a:lnTo>
                    <a:pt x="711171" y="56465"/>
                  </a:lnTo>
                  <a:lnTo>
                    <a:pt x="715652" y="34608"/>
                  </a:lnTo>
                  <a:lnTo>
                    <a:pt x="727831" y="16646"/>
                  </a:lnTo>
                  <a:lnTo>
                    <a:pt x="745807" y="4477"/>
                  </a:lnTo>
                  <a:lnTo>
                    <a:pt x="767681" y="0"/>
                  </a:lnTo>
                  <a:lnTo>
                    <a:pt x="789555" y="4477"/>
                  </a:lnTo>
                  <a:lnTo>
                    <a:pt x="807531" y="16646"/>
                  </a:lnTo>
                  <a:lnTo>
                    <a:pt x="819709" y="34608"/>
                  </a:lnTo>
                  <a:lnTo>
                    <a:pt x="824191" y="56465"/>
                  </a:lnTo>
                  <a:lnTo>
                    <a:pt x="819709" y="78322"/>
                  </a:lnTo>
                  <a:lnTo>
                    <a:pt x="807531" y="96284"/>
                  </a:lnTo>
                  <a:lnTo>
                    <a:pt x="789555" y="108453"/>
                  </a:lnTo>
                  <a:lnTo>
                    <a:pt x="767681" y="112931"/>
                  </a:lnTo>
                  <a:close/>
                </a:path>
                <a:path w="2957194" h="2791460">
                  <a:moveTo>
                    <a:pt x="1477786" y="112931"/>
                  </a:moveTo>
                  <a:lnTo>
                    <a:pt x="1455911" y="108453"/>
                  </a:lnTo>
                  <a:lnTo>
                    <a:pt x="1437935" y="96284"/>
                  </a:lnTo>
                  <a:lnTo>
                    <a:pt x="1425757" y="78322"/>
                  </a:lnTo>
                  <a:lnTo>
                    <a:pt x="1421276" y="56465"/>
                  </a:lnTo>
                  <a:lnTo>
                    <a:pt x="1425757" y="34608"/>
                  </a:lnTo>
                  <a:lnTo>
                    <a:pt x="1437936" y="16646"/>
                  </a:lnTo>
                  <a:lnTo>
                    <a:pt x="1455911" y="4477"/>
                  </a:lnTo>
                  <a:lnTo>
                    <a:pt x="1477786" y="0"/>
                  </a:lnTo>
                  <a:lnTo>
                    <a:pt x="1500110" y="4477"/>
                  </a:lnTo>
                  <a:lnTo>
                    <a:pt x="1518036" y="16646"/>
                  </a:lnTo>
                  <a:lnTo>
                    <a:pt x="1529964" y="34608"/>
                  </a:lnTo>
                  <a:lnTo>
                    <a:pt x="1534296" y="56465"/>
                  </a:lnTo>
                  <a:lnTo>
                    <a:pt x="1529814" y="78322"/>
                  </a:lnTo>
                  <a:lnTo>
                    <a:pt x="1517636" y="96284"/>
                  </a:lnTo>
                  <a:lnTo>
                    <a:pt x="1499660" y="108453"/>
                  </a:lnTo>
                  <a:lnTo>
                    <a:pt x="1477786" y="112931"/>
                  </a:lnTo>
                  <a:close/>
                </a:path>
                <a:path w="2957194" h="2791460">
                  <a:moveTo>
                    <a:pt x="2188957" y="112931"/>
                  </a:moveTo>
                  <a:lnTo>
                    <a:pt x="2167082" y="108453"/>
                  </a:lnTo>
                  <a:lnTo>
                    <a:pt x="2149106" y="96284"/>
                  </a:lnTo>
                  <a:lnTo>
                    <a:pt x="2136928" y="78322"/>
                  </a:lnTo>
                  <a:lnTo>
                    <a:pt x="2132447" y="56465"/>
                  </a:lnTo>
                  <a:lnTo>
                    <a:pt x="2136928" y="34608"/>
                  </a:lnTo>
                  <a:lnTo>
                    <a:pt x="2149107" y="16646"/>
                  </a:lnTo>
                  <a:lnTo>
                    <a:pt x="2167082" y="4477"/>
                  </a:lnTo>
                  <a:lnTo>
                    <a:pt x="2188957" y="0"/>
                  </a:lnTo>
                  <a:lnTo>
                    <a:pt x="2210831" y="4477"/>
                  </a:lnTo>
                  <a:lnTo>
                    <a:pt x="2228807" y="16646"/>
                  </a:lnTo>
                  <a:lnTo>
                    <a:pt x="2240985" y="34608"/>
                  </a:lnTo>
                  <a:lnTo>
                    <a:pt x="2245466" y="56465"/>
                  </a:lnTo>
                  <a:lnTo>
                    <a:pt x="2240985" y="78322"/>
                  </a:lnTo>
                  <a:lnTo>
                    <a:pt x="2228807" y="96284"/>
                  </a:lnTo>
                  <a:lnTo>
                    <a:pt x="2210831" y="108453"/>
                  </a:lnTo>
                  <a:lnTo>
                    <a:pt x="2188957" y="112931"/>
                  </a:lnTo>
                  <a:close/>
                </a:path>
                <a:path w="2957194" h="2791460">
                  <a:moveTo>
                    <a:pt x="2899061" y="113996"/>
                  </a:moveTo>
                  <a:lnTo>
                    <a:pt x="2877187" y="109518"/>
                  </a:lnTo>
                  <a:lnTo>
                    <a:pt x="2859211" y="97349"/>
                  </a:lnTo>
                  <a:lnTo>
                    <a:pt x="2847033" y="79388"/>
                  </a:lnTo>
                  <a:lnTo>
                    <a:pt x="2842552" y="57530"/>
                  </a:lnTo>
                  <a:lnTo>
                    <a:pt x="2847033" y="35673"/>
                  </a:lnTo>
                  <a:lnTo>
                    <a:pt x="2859211" y="17712"/>
                  </a:lnTo>
                  <a:lnTo>
                    <a:pt x="2877187" y="5543"/>
                  </a:lnTo>
                  <a:lnTo>
                    <a:pt x="2899061" y="1065"/>
                  </a:lnTo>
                  <a:lnTo>
                    <a:pt x="2920935" y="5543"/>
                  </a:lnTo>
                  <a:lnTo>
                    <a:pt x="2938911" y="17712"/>
                  </a:lnTo>
                  <a:lnTo>
                    <a:pt x="2951090" y="35673"/>
                  </a:lnTo>
                  <a:lnTo>
                    <a:pt x="2955571" y="57530"/>
                  </a:lnTo>
                  <a:lnTo>
                    <a:pt x="2951090" y="79388"/>
                  </a:lnTo>
                  <a:lnTo>
                    <a:pt x="2938911" y="97349"/>
                  </a:lnTo>
                  <a:lnTo>
                    <a:pt x="2920935" y="109518"/>
                  </a:lnTo>
                  <a:lnTo>
                    <a:pt x="2899061" y="113996"/>
                  </a:lnTo>
                  <a:close/>
                </a:path>
                <a:path w="2957194" h="2791460">
                  <a:moveTo>
                    <a:pt x="56510" y="655214"/>
                  </a:moveTo>
                  <a:close/>
                </a:path>
                <a:path w="2957194" h="2791460">
                  <a:moveTo>
                    <a:pt x="56510" y="768145"/>
                  </a:moveTo>
                  <a:lnTo>
                    <a:pt x="34635" y="763667"/>
                  </a:lnTo>
                  <a:lnTo>
                    <a:pt x="16660" y="751498"/>
                  </a:lnTo>
                  <a:lnTo>
                    <a:pt x="4481" y="733536"/>
                  </a:lnTo>
                  <a:lnTo>
                    <a:pt x="0" y="711679"/>
                  </a:lnTo>
                  <a:lnTo>
                    <a:pt x="4481" y="689822"/>
                  </a:lnTo>
                  <a:lnTo>
                    <a:pt x="16660" y="671860"/>
                  </a:lnTo>
                  <a:lnTo>
                    <a:pt x="34635" y="659692"/>
                  </a:lnTo>
                  <a:lnTo>
                    <a:pt x="56510" y="655214"/>
                  </a:lnTo>
                  <a:lnTo>
                    <a:pt x="78984" y="659692"/>
                  </a:lnTo>
                  <a:lnTo>
                    <a:pt x="97159" y="671860"/>
                  </a:lnTo>
                  <a:lnTo>
                    <a:pt x="109138" y="689822"/>
                  </a:lnTo>
                  <a:lnTo>
                    <a:pt x="113020" y="711679"/>
                  </a:lnTo>
                  <a:lnTo>
                    <a:pt x="108538" y="733536"/>
                  </a:lnTo>
                  <a:lnTo>
                    <a:pt x="96360" y="751498"/>
                  </a:lnTo>
                  <a:lnTo>
                    <a:pt x="78384" y="763667"/>
                  </a:lnTo>
                  <a:lnTo>
                    <a:pt x="56510" y="768145"/>
                  </a:lnTo>
                  <a:close/>
                </a:path>
                <a:path w="2957194" h="2791460">
                  <a:moveTo>
                    <a:pt x="767681" y="768145"/>
                  </a:moveTo>
                  <a:lnTo>
                    <a:pt x="745806" y="763667"/>
                  </a:lnTo>
                  <a:lnTo>
                    <a:pt x="727831" y="751498"/>
                  </a:lnTo>
                  <a:lnTo>
                    <a:pt x="715652" y="733536"/>
                  </a:lnTo>
                  <a:lnTo>
                    <a:pt x="711171" y="711679"/>
                  </a:lnTo>
                  <a:lnTo>
                    <a:pt x="715652" y="689822"/>
                  </a:lnTo>
                  <a:lnTo>
                    <a:pt x="727831" y="671860"/>
                  </a:lnTo>
                  <a:lnTo>
                    <a:pt x="745806" y="659692"/>
                  </a:lnTo>
                  <a:lnTo>
                    <a:pt x="767681" y="655214"/>
                  </a:lnTo>
                  <a:lnTo>
                    <a:pt x="789555" y="659692"/>
                  </a:lnTo>
                  <a:lnTo>
                    <a:pt x="807531" y="671860"/>
                  </a:lnTo>
                  <a:lnTo>
                    <a:pt x="819709" y="689822"/>
                  </a:lnTo>
                  <a:lnTo>
                    <a:pt x="824191" y="711679"/>
                  </a:lnTo>
                  <a:lnTo>
                    <a:pt x="819709" y="733536"/>
                  </a:lnTo>
                  <a:lnTo>
                    <a:pt x="807531" y="751498"/>
                  </a:lnTo>
                  <a:lnTo>
                    <a:pt x="789555" y="763667"/>
                  </a:lnTo>
                  <a:lnTo>
                    <a:pt x="767681" y="768145"/>
                  </a:lnTo>
                  <a:close/>
                </a:path>
                <a:path w="2957194" h="2791460">
                  <a:moveTo>
                    <a:pt x="1477785" y="768145"/>
                  </a:moveTo>
                  <a:lnTo>
                    <a:pt x="1455911" y="763667"/>
                  </a:lnTo>
                  <a:lnTo>
                    <a:pt x="1437935" y="751498"/>
                  </a:lnTo>
                  <a:lnTo>
                    <a:pt x="1425757" y="733536"/>
                  </a:lnTo>
                  <a:lnTo>
                    <a:pt x="1421275" y="711679"/>
                  </a:lnTo>
                  <a:lnTo>
                    <a:pt x="1425757" y="689822"/>
                  </a:lnTo>
                  <a:lnTo>
                    <a:pt x="1437935" y="671860"/>
                  </a:lnTo>
                  <a:lnTo>
                    <a:pt x="1455911" y="659692"/>
                  </a:lnTo>
                  <a:lnTo>
                    <a:pt x="1477785" y="655214"/>
                  </a:lnTo>
                  <a:lnTo>
                    <a:pt x="1500259" y="659692"/>
                  </a:lnTo>
                  <a:lnTo>
                    <a:pt x="1518435" y="671860"/>
                  </a:lnTo>
                  <a:lnTo>
                    <a:pt x="1530413" y="689822"/>
                  </a:lnTo>
                  <a:lnTo>
                    <a:pt x="1534295" y="711679"/>
                  </a:lnTo>
                  <a:lnTo>
                    <a:pt x="1529814" y="733536"/>
                  </a:lnTo>
                  <a:lnTo>
                    <a:pt x="1517635" y="751498"/>
                  </a:lnTo>
                  <a:lnTo>
                    <a:pt x="1499660" y="763667"/>
                  </a:lnTo>
                  <a:lnTo>
                    <a:pt x="1477785" y="768145"/>
                  </a:lnTo>
                  <a:close/>
                </a:path>
                <a:path w="2957194" h="2791460">
                  <a:moveTo>
                    <a:pt x="2188956" y="768145"/>
                  </a:moveTo>
                  <a:lnTo>
                    <a:pt x="2167082" y="763667"/>
                  </a:lnTo>
                  <a:lnTo>
                    <a:pt x="2149106" y="751498"/>
                  </a:lnTo>
                  <a:lnTo>
                    <a:pt x="2136928" y="733536"/>
                  </a:lnTo>
                  <a:lnTo>
                    <a:pt x="2132446" y="711679"/>
                  </a:lnTo>
                  <a:lnTo>
                    <a:pt x="2136928" y="689822"/>
                  </a:lnTo>
                  <a:lnTo>
                    <a:pt x="2149106" y="671860"/>
                  </a:lnTo>
                  <a:lnTo>
                    <a:pt x="2167082" y="659692"/>
                  </a:lnTo>
                  <a:lnTo>
                    <a:pt x="2188956" y="655214"/>
                  </a:lnTo>
                  <a:lnTo>
                    <a:pt x="2211280" y="659692"/>
                  </a:lnTo>
                  <a:lnTo>
                    <a:pt x="2229206" y="671860"/>
                  </a:lnTo>
                  <a:lnTo>
                    <a:pt x="2241135" y="689822"/>
                  </a:lnTo>
                  <a:lnTo>
                    <a:pt x="2245466" y="711679"/>
                  </a:lnTo>
                  <a:lnTo>
                    <a:pt x="2240985" y="733536"/>
                  </a:lnTo>
                  <a:lnTo>
                    <a:pt x="2228806" y="751498"/>
                  </a:lnTo>
                  <a:lnTo>
                    <a:pt x="2210831" y="763667"/>
                  </a:lnTo>
                  <a:lnTo>
                    <a:pt x="2188956" y="768145"/>
                  </a:lnTo>
                  <a:close/>
                </a:path>
                <a:path w="2957194" h="2791460">
                  <a:moveTo>
                    <a:pt x="2900127" y="768145"/>
                  </a:moveTo>
                  <a:lnTo>
                    <a:pt x="2878253" y="763667"/>
                  </a:lnTo>
                  <a:lnTo>
                    <a:pt x="2860277" y="751498"/>
                  </a:lnTo>
                  <a:lnTo>
                    <a:pt x="2848099" y="733536"/>
                  </a:lnTo>
                  <a:lnTo>
                    <a:pt x="2843618" y="711679"/>
                  </a:lnTo>
                  <a:lnTo>
                    <a:pt x="2848099" y="689822"/>
                  </a:lnTo>
                  <a:lnTo>
                    <a:pt x="2860277" y="671860"/>
                  </a:lnTo>
                  <a:lnTo>
                    <a:pt x="2878253" y="659692"/>
                  </a:lnTo>
                  <a:lnTo>
                    <a:pt x="2900127" y="655214"/>
                  </a:lnTo>
                  <a:lnTo>
                    <a:pt x="2922001" y="659692"/>
                  </a:lnTo>
                  <a:lnTo>
                    <a:pt x="2939977" y="671860"/>
                  </a:lnTo>
                  <a:lnTo>
                    <a:pt x="2952156" y="689822"/>
                  </a:lnTo>
                  <a:lnTo>
                    <a:pt x="2956637" y="711679"/>
                  </a:lnTo>
                  <a:lnTo>
                    <a:pt x="2952156" y="733536"/>
                  </a:lnTo>
                  <a:lnTo>
                    <a:pt x="2939977" y="751498"/>
                  </a:lnTo>
                  <a:lnTo>
                    <a:pt x="2922001" y="763667"/>
                  </a:lnTo>
                  <a:lnTo>
                    <a:pt x="2900127" y="768145"/>
                  </a:lnTo>
                  <a:close/>
                </a:path>
                <a:path w="2957194" h="2791460">
                  <a:moveTo>
                    <a:pt x="56509" y="1329605"/>
                  </a:moveTo>
                  <a:close/>
                </a:path>
                <a:path w="2957194" h="2791460">
                  <a:moveTo>
                    <a:pt x="56509" y="1442536"/>
                  </a:moveTo>
                  <a:lnTo>
                    <a:pt x="34635" y="1438058"/>
                  </a:lnTo>
                  <a:lnTo>
                    <a:pt x="16659" y="1425889"/>
                  </a:lnTo>
                  <a:lnTo>
                    <a:pt x="4481" y="1407928"/>
                  </a:lnTo>
                  <a:lnTo>
                    <a:pt x="0" y="1386070"/>
                  </a:lnTo>
                  <a:lnTo>
                    <a:pt x="4481" y="1364213"/>
                  </a:lnTo>
                  <a:lnTo>
                    <a:pt x="16659" y="1346252"/>
                  </a:lnTo>
                  <a:lnTo>
                    <a:pt x="34635" y="1334083"/>
                  </a:lnTo>
                  <a:lnTo>
                    <a:pt x="56509" y="1329605"/>
                  </a:lnTo>
                  <a:lnTo>
                    <a:pt x="78983" y="1334083"/>
                  </a:lnTo>
                  <a:lnTo>
                    <a:pt x="97159" y="1346252"/>
                  </a:lnTo>
                  <a:lnTo>
                    <a:pt x="109137" y="1364213"/>
                  </a:lnTo>
                  <a:lnTo>
                    <a:pt x="113019" y="1386070"/>
                  </a:lnTo>
                  <a:lnTo>
                    <a:pt x="108538" y="1407928"/>
                  </a:lnTo>
                  <a:lnTo>
                    <a:pt x="96359" y="1425889"/>
                  </a:lnTo>
                  <a:lnTo>
                    <a:pt x="78384" y="1438058"/>
                  </a:lnTo>
                  <a:lnTo>
                    <a:pt x="56509" y="1442536"/>
                  </a:lnTo>
                  <a:close/>
                </a:path>
                <a:path w="2957194" h="2791460">
                  <a:moveTo>
                    <a:pt x="767680" y="1442536"/>
                  </a:moveTo>
                  <a:lnTo>
                    <a:pt x="745806" y="1438058"/>
                  </a:lnTo>
                  <a:lnTo>
                    <a:pt x="727830" y="1425889"/>
                  </a:lnTo>
                  <a:lnTo>
                    <a:pt x="715652" y="1407928"/>
                  </a:lnTo>
                  <a:lnTo>
                    <a:pt x="711170" y="1386070"/>
                  </a:lnTo>
                  <a:lnTo>
                    <a:pt x="715652" y="1364213"/>
                  </a:lnTo>
                  <a:lnTo>
                    <a:pt x="727830" y="1346252"/>
                  </a:lnTo>
                  <a:lnTo>
                    <a:pt x="745806" y="1334083"/>
                  </a:lnTo>
                  <a:lnTo>
                    <a:pt x="767680" y="1329605"/>
                  </a:lnTo>
                  <a:lnTo>
                    <a:pt x="789555" y="1334083"/>
                  </a:lnTo>
                  <a:lnTo>
                    <a:pt x="807530" y="1346252"/>
                  </a:lnTo>
                  <a:lnTo>
                    <a:pt x="819709" y="1364213"/>
                  </a:lnTo>
                  <a:lnTo>
                    <a:pt x="824190" y="1386070"/>
                  </a:lnTo>
                  <a:lnTo>
                    <a:pt x="819709" y="1407928"/>
                  </a:lnTo>
                  <a:lnTo>
                    <a:pt x="807530" y="1425889"/>
                  </a:lnTo>
                  <a:lnTo>
                    <a:pt x="789555" y="1438058"/>
                  </a:lnTo>
                  <a:lnTo>
                    <a:pt x="767680" y="1442536"/>
                  </a:lnTo>
                  <a:close/>
                </a:path>
                <a:path w="2957194" h="2791460">
                  <a:moveTo>
                    <a:pt x="1478851" y="1442536"/>
                  </a:moveTo>
                  <a:lnTo>
                    <a:pt x="1456977" y="1438058"/>
                  </a:lnTo>
                  <a:lnTo>
                    <a:pt x="1439001" y="1425889"/>
                  </a:lnTo>
                  <a:lnTo>
                    <a:pt x="1426823" y="1407928"/>
                  </a:lnTo>
                  <a:lnTo>
                    <a:pt x="1422341" y="1386070"/>
                  </a:lnTo>
                  <a:lnTo>
                    <a:pt x="1426823" y="1364213"/>
                  </a:lnTo>
                  <a:lnTo>
                    <a:pt x="1439001" y="1346252"/>
                  </a:lnTo>
                  <a:lnTo>
                    <a:pt x="1456977" y="1334083"/>
                  </a:lnTo>
                  <a:lnTo>
                    <a:pt x="1478851" y="1329605"/>
                  </a:lnTo>
                  <a:lnTo>
                    <a:pt x="1500726" y="1334083"/>
                  </a:lnTo>
                  <a:lnTo>
                    <a:pt x="1518701" y="1346252"/>
                  </a:lnTo>
                  <a:lnTo>
                    <a:pt x="1530880" y="1364213"/>
                  </a:lnTo>
                  <a:lnTo>
                    <a:pt x="1535361" y="1386070"/>
                  </a:lnTo>
                  <a:lnTo>
                    <a:pt x="1530880" y="1407928"/>
                  </a:lnTo>
                  <a:lnTo>
                    <a:pt x="1518701" y="1425889"/>
                  </a:lnTo>
                  <a:lnTo>
                    <a:pt x="1500726" y="1438058"/>
                  </a:lnTo>
                  <a:lnTo>
                    <a:pt x="1478851" y="1442536"/>
                  </a:lnTo>
                  <a:close/>
                </a:path>
                <a:path w="2957194" h="2791460">
                  <a:moveTo>
                    <a:pt x="2188956" y="1442536"/>
                  </a:moveTo>
                  <a:lnTo>
                    <a:pt x="2167082" y="1438058"/>
                  </a:lnTo>
                  <a:lnTo>
                    <a:pt x="2149106" y="1425889"/>
                  </a:lnTo>
                  <a:lnTo>
                    <a:pt x="2136928" y="1407928"/>
                  </a:lnTo>
                  <a:lnTo>
                    <a:pt x="2132446" y="1386070"/>
                  </a:lnTo>
                  <a:lnTo>
                    <a:pt x="2136928" y="1364213"/>
                  </a:lnTo>
                  <a:lnTo>
                    <a:pt x="2149106" y="1346252"/>
                  </a:lnTo>
                  <a:lnTo>
                    <a:pt x="2167082" y="1334083"/>
                  </a:lnTo>
                  <a:lnTo>
                    <a:pt x="2188956" y="1329605"/>
                  </a:lnTo>
                  <a:lnTo>
                    <a:pt x="2211280" y="1334083"/>
                  </a:lnTo>
                  <a:lnTo>
                    <a:pt x="2229206" y="1346252"/>
                  </a:lnTo>
                  <a:lnTo>
                    <a:pt x="2241134" y="1364213"/>
                  </a:lnTo>
                  <a:lnTo>
                    <a:pt x="2245466" y="1386070"/>
                  </a:lnTo>
                  <a:lnTo>
                    <a:pt x="2240985" y="1407928"/>
                  </a:lnTo>
                  <a:lnTo>
                    <a:pt x="2228806" y="1425889"/>
                  </a:lnTo>
                  <a:lnTo>
                    <a:pt x="2210830" y="1438058"/>
                  </a:lnTo>
                  <a:lnTo>
                    <a:pt x="2188956" y="1442536"/>
                  </a:lnTo>
                  <a:close/>
                </a:path>
                <a:path w="2957194" h="2791460">
                  <a:moveTo>
                    <a:pt x="2900127" y="1442536"/>
                  </a:moveTo>
                  <a:lnTo>
                    <a:pt x="2878253" y="1438058"/>
                  </a:lnTo>
                  <a:lnTo>
                    <a:pt x="2860277" y="1425889"/>
                  </a:lnTo>
                  <a:lnTo>
                    <a:pt x="2848099" y="1407928"/>
                  </a:lnTo>
                  <a:lnTo>
                    <a:pt x="2843617" y="1386070"/>
                  </a:lnTo>
                  <a:lnTo>
                    <a:pt x="2848099" y="1364213"/>
                  </a:lnTo>
                  <a:lnTo>
                    <a:pt x="2860277" y="1346252"/>
                  </a:lnTo>
                  <a:lnTo>
                    <a:pt x="2878253" y="1334083"/>
                  </a:lnTo>
                  <a:lnTo>
                    <a:pt x="2900127" y="1329605"/>
                  </a:lnTo>
                  <a:lnTo>
                    <a:pt x="2922001" y="1334083"/>
                  </a:lnTo>
                  <a:lnTo>
                    <a:pt x="2939977" y="1346252"/>
                  </a:lnTo>
                  <a:lnTo>
                    <a:pt x="2952155" y="1364213"/>
                  </a:lnTo>
                  <a:lnTo>
                    <a:pt x="2956637" y="1386070"/>
                  </a:lnTo>
                  <a:lnTo>
                    <a:pt x="2952155" y="1407928"/>
                  </a:lnTo>
                  <a:lnTo>
                    <a:pt x="2939977" y="1425889"/>
                  </a:lnTo>
                  <a:lnTo>
                    <a:pt x="2922001" y="1438058"/>
                  </a:lnTo>
                  <a:lnTo>
                    <a:pt x="2900127" y="1442536"/>
                  </a:lnTo>
                  <a:close/>
                </a:path>
                <a:path w="2957194" h="2791460">
                  <a:moveTo>
                    <a:pt x="57575" y="1984819"/>
                  </a:moveTo>
                  <a:close/>
                </a:path>
                <a:path w="2957194" h="2791460">
                  <a:moveTo>
                    <a:pt x="57575" y="2097750"/>
                  </a:moveTo>
                  <a:lnTo>
                    <a:pt x="35701" y="2093272"/>
                  </a:lnTo>
                  <a:lnTo>
                    <a:pt x="17725" y="2081104"/>
                  </a:lnTo>
                  <a:lnTo>
                    <a:pt x="5547" y="2063142"/>
                  </a:lnTo>
                  <a:lnTo>
                    <a:pt x="1065" y="2041285"/>
                  </a:lnTo>
                  <a:lnTo>
                    <a:pt x="5547" y="2019427"/>
                  </a:lnTo>
                  <a:lnTo>
                    <a:pt x="17725" y="2001466"/>
                  </a:lnTo>
                  <a:lnTo>
                    <a:pt x="35701" y="1989297"/>
                  </a:lnTo>
                  <a:lnTo>
                    <a:pt x="57575" y="1984819"/>
                  </a:lnTo>
                  <a:lnTo>
                    <a:pt x="79450" y="1989297"/>
                  </a:lnTo>
                  <a:lnTo>
                    <a:pt x="97425" y="2001466"/>
                  </a:lnTo>
                  <a:lnTo>
                    <a:pt x="109604" y="2019427"/>
                  </a:lnTo>
                  <a:lnTo>
                    <a:pt x="114085" y="2041285"/>
                  </a:lnTo>
                  <a:lnTo>
                    <a:pt x="109604" y="2063142"/>
                  </a:lnTo>
                  <a:lnTo>
                    <a:pt x="97425" y="2081104"/>
                  </a:lnTo>
                  <a:lnTo>
                    <a:pt x="79450" y="2093272"/>
                  </a:lnTo>
                  <a:lnTo>
                    <a:pt x="57575" y="2097750"/>
                  </a:lnTo>
                  <a:close/>
                </a:path>
                <a:path w="2957194" h="2791460">
                  <a:moveTo>
                    <a:pt x="767680" y="2097750"/>
                  </a:moveTo>
                  <a:lnTo>
                    <a:pt x="745806" y="2093272"/>
                  </a:lnTo>
                  <a:lnTo>
                    <a:pt x="727830" y="2081104"/>
                  </a:lnTo>
                  <a:lnTo>
                    <a:pt x="715652" y="2063142"/>
                  </a:lnTo>
                  <a:lnTo>
                    <a:pt x="711170" y="2041285"/>
                  </a:lnTo>
                  <a:lnTo>
                    <a:pt x="715652" y="2019427"/>
                  </a:lnTo>
                  <a:lnTo>
                    <a:pt x="727830" y="2001466"/>
                  </a:lnTo>
                  <a:lnTo>
                    <a:pt x="745806" y="1989297"/>
                  </a:lnTo>
                  <a:lnTo>
                    <a:pt x="767680" y="1984819"/>
                  </a:lnTo>
                  <a:lnTo>
                    <a:pt x="790004" y="1989297"/>
                  </a:lnTo>
                  <a:lnTo>
                    <a:pt x="807930" y="2001466"/>
                  </a:lnTo>
                  <a:lnTo>
                    <a:pt x="819858" y="2019427"/>
                  </a:lnTo>
                  <a:lnTo>
                    <a:pt x="824190" y="2041285"/>
                  </a:lnTo>
                  <a:lnTo>
                    <a:pt x="819708" y="2063142"/>
                  </a:lnTo>
                  <a:lnTo>
                    <a:pt x="807530" y="2081104"/>
                  </a:lnTo>
                  <a:lnTo>
                    <a:pt x="789554" y="2093272"/>
                  </a:lnTo>
                  <a:lnTo>
                    <a:pt x="767680" y="2097750"/>
                  </a:lnTo>
                  <a:close/>
                </a:path>
                <a:path w="2957194" h="2791460">
                  <a:moveTo>
                    <a:pt x="1478851" y="2097750"/>
                  </a:moveTo>
                  <a:lnTo>
                    <a:pt x="1456977" y="2093272"/>
                  </a:lnTo>
                  <a:lnTo>
                    <a:pt x="1439001" y="2081104"/>
                  </a:lnTo>
                  <a:lnTo>
                    <a:pt x="1426823" y="2063142"/>
                  </a:lnTo>
                  <a:lnTo>
                    <a:pt x="1422341" y="2041285"/>
                  </a:lnTo>
                  <a:lnTo>
                    <a:pt x="1426823" y="2019427"/>
                  </a:lnTo>
                  <a:lnTo>
                    <a:pt x="1439001" y="2001466"/>
                  </a:lnTo>
                  <a:lnTo>
                    <a:pt x="1456977" y="1989297"/>
                  </a:lnTo>
                  <a:lnTo>
                    <a:pt x="1478851" y="1984819"/>
                  </a:lnTo>
                  <a:lnTo>
                    <a:pt x="1500725" y="1989297"/>
                  </a:lnTo>
                  <a:lnTo>
                    <a:pt x="1518701" y="2001466"/>
                  </a:lnTo>
                  <a:lnTo>
                    <a:pt x="1530879" y="2019428"/>
                  </a:lnTo>
                  <a:lnTo>
                    <a:pt x="1535361" y="2041285"/>
                  </a:lnTo>
                  <a:lnTo>
                    <a:pt x="1530879" y="2063142"/>
                  </a:lnTo>
                  <a:lnTo>
                    <a:pt x="1518701" y="2081104"/>
                  </a:lnTo>
                  <a:lnTo>
                    <a:pt x="1500725" y="2093272"/>
                  </a:lnTo>
                  <a:lnTo>
                    <a:pt x="1478851" y="2097750"/>
                  </a:lnTo>
                  <a:close/>
                </a:path>
                <a:path w="2957194" h="2791460">
                  <a:moveTo>
                    <a:pt x="2188956" y="2097750"/>
                  </a:moveTo>
                  <a:lnTo>
                    <a:pt x="2167082" y="2093272"/>
                  </a:lnTo>
                  <a:lnTo>
                    <a:pt x="2149106" y="2081104"/>
                  </a:lnTo>
                  <a:lnTo>
                    <a:pt x="2136927" y="2063142"/>
                  </a:lnTo>
                  <a:lnTo>
                    <a:pt x="2132446" y="2041285"/>
                  </a:lnTo>
                  <a:lnTo>
                    <a:pt x="2136927" y="2019427"/>
                  </a:lnTo>
                  <a:lnTo>
                    <a:pt x="2149106" y="2001466"/>
                  </a:lnTo>
                  <a:lnTo>
                    <a:pt x="2167082" y="1989297"/>
                  </a:lnTo>
                  <a:lnTo>
                    <a:pt x="2188956" y="1984819"/>
                  </a:lnTo>
                  <a:lnTo>
                    <a:pt x="2211430" y="1989297"/>
                  </a:lnTo>
                  <a:lnTo>
                    <a:pt x="2229606" y="2001466"/>
                  </a:lnTo>
                  <a:lnTo>
                    <a:pt x="2241584" y="2019428"/>
                  </a:lnTo>
                  <a:lnTo>
                    <a:pt x="2245466" y="2041285"/>
                  </a:lnTo>
                  <a:lnTo>
                    <a:pt x="2240984" y="2063142"/>
                  </a:lnTo>
                  <a:lnTo>
                    <a:pt x="2228806" y="2081104"/>
                  </a:lnTo>
                  <a:lnTo>
                    <a:pt x="2210830" y="2093272"/>
                  </a:lnTo>
                  <a:lnTo>
                    <a:pt x="2188956" y="2097750"/>
                  </a:lnTo>
                  <a:close/>
                </a:path>
                <a:path w="2957194" h="2791460">
                  <a:moveTo>
                    <a:pt x="2900127" y="2097750"/>
                  </a:moveTo>
                  <a:lnTo>
                    <a:pt x="2878253" y="2093272"/>
                  </a:lnTo>
                  <a:lnTo>
                    <a:pt x="2860277" y="2081104"/>
                  </a:lnTo>
                  <a:lnTo>
                    <a:pt x="2848099" y="2063142"/>
                  </a:lnTo>
                  <a:lnTo>
                    <a:pt x="2843617" y="2041285"/>
                  </a:lnTo>
                  <a:lnTo>
                    <a:pt x="2848099" y="2019427"/>
                  </a:lnTo>
                  <a:lnTo>
                    <a:pt x="2860277" y="2001466"/>
                  </a:lnTo>
                  <a:lnTo>
                    <a:pt x="2878253" y="1989297"/>
                  </a:lnTo>
                  <a:lnTo>
                    <a:pt x="2900127" y="1984819"/>
                  </a:lnTo>
                  <a:lnTo>
                    <a:pt x="2922001" y="1989297"/>
                  </a:lnTo>
                  <a:lnTo>
                    <a:pt x="2939977" y="2001466"/>
                  </a:lnTo>
                  <a:lnTo>
                    <a:pt x="2952155" y="2019427"/>
                  </a:lnTo>
                  <a:lnTo>
                    <a:pt x="2956637" y="2041285"/>
                  </a:lnTo>
                  <a:lnTo>
                    <a:pt x="2952155" y="2063142"/>
                  </a:lnTo>
                  <a:lnTo>
                    <a:pt x="2939977" y="2081104"/>
                  </a:lnTo>
                  <a:lnTo>
                    <a:pt x="2922001" y="2093272"/>
                  </a:lnTo>
                  <a:lnTo>
                    <a:pt x="2900127" y="2097750"/>
                  </a:lnTo>
                  <a:close/>
                </a:path>
                <a:path w="2957194" h="2791460">
                  <a:moveTo>
                    <a:pt x="57575" y="2791318"/>
                  </a:moveTo>
                  <a:lnTo>
                    <a:pt x="35701" y="2786840"/>
                  </a:lnTo>
                  <a:lnTo>
                    <a:pt x="17725" y="2774672"/>
                  </a:lnTo>
                  <a:lnTo>
                    <a:pt x="5547" y="2756710"/>
                  </a:lnTo>
                  <a:lnTo>
                    <a:pt x="1065" y="2734853"/>
                  </a:lnTo>
                  <a:lnTo>
                    <a:pt x="5547" y="2712996"/>
                  </a:lnTo>
                  <a:lnTo>
                    <a:pt x="17725" y="2695034"/>
                  </a:lnTo>
                  <a:lnTo>
                    <a:pt x="35702" y="2682865"/>
                  </a:lnTo>
                  <a:lnTo>
                    <a:pt x="57576" y="2678387"/>
                  </a:lnTo>
                  <a:lnTo>
                    <a:pt x="79450" y="2682865"/>
                  </a:lnTo>
                  <a:lnTo>
                    <a:pt x="97425" y="2695034"/>
                  </a:lnTo>
                  <a:lnTo>
                    <a:pt x="109604" y="2712996"/>
                  </a:lnTo>
                  <a:lnTo>
                    <a:pt x="114085" y="2734853"/>
                  </a:lnTo>
                  <a:lnTo>
                    <a:pt x="109604" y="2756710"/>
                  </a:lnTo>
                  <a:lnTo>
                    <a:pt x="97425" y="2774672"/>
                  </a:lnTo>
                  <a:lnTo>
                    <a:pt x="79450" y="2786840"/>
                  </a:lnTo>
                  <a:lnTo>
                    <a:pt x="57575" y="2791318"/>
                  </a:lnTo>
                  <a:close/>
                </a:path>
                <a:path w="2957194" h="2791460">
                  <a:moveTo>
                    <a:pt x="767680" y="2791318"/>
                  </a:moveTo>
                  <a:lnTo>
                    <a:pt x="745806" y="2786840"/>
                  </a:lnTo>
                  <a:lnTo>
                    <a:pt x="727830" y="2774672"/>
                  </a:lnTo>
                  <a:lnTo>
                    <a:pt x="715652" y="2756710"/>
                  </a:lnTo>
                  <a:lnTo>
                    <a:pt x="711170" y="2734853"/>
                  </a:lnTo>
                  <a:lnTo>
                    <a:pt x="715652" y="2712996"/>
                  </a:lnTo>
                  <a:lnTo>
                    <a:pt x="727830" y="2695034"/>
                  </a:lnTo>
                  <a:lnTo>
                    <a:pt x="745806" y="2682865"/>
                  </a:lnTo>
                  <a:lnTo>
                    <a:pt x="767680" y="2678387"/>
                  </a:lnTo>
                  <a:lnTo>
                    <a:pt x="790154" y="2682865"/>
                  </a:lnTo>
                  <a:lnTo>
                    <a:pt x="808330" y="2695034"/>
                  </a:lnTo>
                  <a:lnTo>
                    <a:pt x="820308" y="2712996"/>
                  </a:lnTo>
                  <a:lnTo>
                    <a:pt x="824190" y="2734853"/>
                  </a:lnTo>
                  <a:lnTo>
                    <a:pt x="819708" y="2756710"/>
                  </a:lnTo>
                  <a:lnTo>
                    <a:pt x="807530" y="2774672"/>
                  </a:lnTo>
                  <a:lnTo>
                    <a:pt x="789554" y="2786840"/>
                  </a:lnTo>
                  <a:lnTo>
                    <a:pt x="767680" y="2791318"/>
                  </a:lnTo>
                  <a:close/>
                </a:path>
                <a:path w="2957194" h="2791460">
                  <a:moveTo>
                    <a:pt x="1478851" y="2791318"/>
                  </a:moveTo>
                  <a:lnTo>
                    <a:pt x="1456977" y="2786840"/>
                  </a:lnTo>
                  <a:lnTo>
                    <a:pt x="1439001" y="2774672"/>
                  </a:lnTo>
                  <a:lnTo>
                    <a:pt x="1426823" y="2756710"/>
                  </a:lnTo>
                  <a:lnTo>
                    <a:pt x="1422341" y="2734853"/>
                  </a:lnTo>
                  <a:lnTo>
                    <a:pt x="1426823" y="2712996"/>
                  </a:lnTo>
                  <a:lnTo>
                    <a:pt x="1439001" y="2695034"/>
                  </a:lnTo>
                  <a:lnTo>
                    <a:pt x="1456977" y="2682865"/>
                  </a:lnTo>
                  <a:lnTo>
                    <a:pt x="1478851" y="2678387"/>
                  </a:lnTo>
                  <a:lnTo>
                    <a:pt x="1500725" y="2682865"/>
                  </a:lnTo>
                  <a:lnTo>
                    <a:pt x="1518701" y="2695034"/>
                  </a:lnTo>
                  <a:lnTo>
                    <a:pt x="1530879" y="2712996"/>
                  </a:lnTo>
                  <a:lnTo>
                    <a:pt x="1535361" y="2734853"/>
                  </a:lnTo>
                  <a:lnTo>
                    <a:pt x="1530879" y="2756710"/>
                  </a:lnTo>
                  <a:lnTo>
                    <a:pt x="1518701" y="2774672"/>
                  </a:lnTo>
                  <a:lnTo>
                    <a:pt x="1500725" y="2786840"/>
                  </a:lnTo>
                  <a:lnTo>
                    <a:pt x="1478851" y="2791318"/>
                  </a:lnTo>
                  <a:close/>
                </a:path>
                <a:path w="2957194" h="2791460">
                  <a:moveTo>
                    <a:pt x="2188956" y="2791318"/>
                  </a:moveTo>
                  <a:lnTo>
                    <a:pt x="2167082" y="2786840"/>
                  </a:lnTo>
                  <a:lnTo>
                    <a:pt x="2149106" y="2774672"/>
                  </a:lnTo>
                  <a:lnTo>
                    <a:pt x="2136927" y="2756710"/>
                  </a:lnTo>
                  <a:lnTo>
                    <a:pt x="2132446" y="2734853"/>
                  </a:lnTo>
                  <a:lnTo>
                    <a:pt x="2136927" y="2712996"/>
                  </a:lnTo>
                  <a:lnTo>
                    <a:pt x="2149106" y="2695034"/>
                  </a:lnTo>
                  <a:lnTo>
                    <a:pt x="2167082" y="2682865"/>
                  </a:lnTo>
                  <a:lnTo>
                    <a:pt x="2188956" y="2678387"/>
                  </a:lnTo>
                  <a:lnTo>
                    <a:pt x="2211430" y="2682865"/>
                  </a:lnTo>
                  <a:lnTo>
                    <a:pt x="2229606" y="2695034"/>
                  </a:lnTo>
                  <a:lnTo>
                    <a:pt x="2241584" y="2712996"/>
                  </a:lnTo>
                  <a:lnTo>
                    <a:pt x="2245466" y="2734853"/>
                  </a:lnTo>
                  <a:lnTo>
                    <a:pt x="2240984" y="2756710"/>
                  </a:lnTo>
                  <a:lnTo>
                    <a:pt x="2228806" y="2774672"/>
                  </a:lnTo>
                  <a:lnTo>
                    <a:pt x="2210830" y="2786840"/>
                  </a:lnTo>
                  <a:lnTo>
                    <a:pt x="2188956" y="2791318"/>
                  </a:lnTo>
                  <a:close/>
                </a:path>
                <a:path w="2957194" h="2791460">
                  <a:moveTo>
                    <a:pt x="2900127" y="2791318"/>
                  </a:moveTo>
                  <a:lnTo>
                    <a:pt x="2878253" y="2786840"/>
                  </a:lnTo>
                  <a:lnTo>
                    <a:pt x="2860277" y="2774672"/>
                  </a:lnTo>
                  <a:lnTo>
                    <a:pt x="2848099" y="2756710"/>
                  </a:lnTo>
                  <a:lnTo>
                    <a:pt x="2843617" y="2734853"/>
                  </a:lnTo>
                  <a:lnTo>
                    <a:pt x="2848099" y="2712996"/>
                  </a:lnTo>
                  <a:lnTo>
                    <a:pt x="2860277" y="2695034"/>
                  </a:lnTo>
                  <a:lnTo>
                    <a:pt x="2878253" y="2682865"/>
                  </a:lnTo>
                  <a:lnTo>
                    <a:pt x="2900127" y="2678387"/>
                  </a:lnTo>
                  <a:lnTo>
                    <a:pt x="2922001" y="2682865"/>
                  </a:lnTo>
                  <a:lnTo>
                    <a:pt x="2939977" y="2695034"/>
                  </a:lnTo>
                  <a:lnTo>
                    <a:pt x="2952155" y="2712996"/>
                  </a:lnTo>
                  <a:lnTo>
                    <a:pt x="2956637" y="2734853"/>
                  </a:lnTo>
                  <a:lnTo>
                    <a:pt x="2952155" y="2756710"/>
                  </a:lnTo>
                  <a:lnTo>
                    <a:pt x="2939977" y="2774672"/>
                  </a:lnTo>
                  <a:lnTo>
                    <a:pt x="2922001" y="2786840"/>
                  </a:lnTo>
                  <a:lnTo>
                    <a:pt x="2900127" y="2791318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/>
          <p:nvPr/>
        </p:nvSpPr>
        <p:spPr>
          <a:xfrm>
            <a:off x="1532108" y="1943100"/>
            <a:ext cx="10735310" cy="0"/>
          </a:xfrm>
          <a:custGeom>
            <a:avLst/>
            <a:gdLst/>
            <a:ahLst/>
            <a:cxnLst/>
            <a:rect l="l" t="t" r="r" b="b"/>
            <a:pathLst>
              <a:path w="10735310">
                <a:moveTo>
                  <a:pt x="0" y="0"/>
                </a:moveTo>
                <a:lnTo>
                  <a:pt x="10734741" y="0"/>
                </a:lnTo>
              </a:path>
            </a:pathLst>
          </a:custGeom>
          <a:ln w="57150">
            <a:solidFill>
              <a:srgbClr val="2154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924145" y="2521505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5" h="323214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924145" y="3756525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5" h="323214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24145" y="4991545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5" h="323215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>
            <a:spLocks noGrp="1"/>
          </p:cNvSpPr>
          <p:nvPr>
            <p:ph type="title"/>
          </p:nvPr>
        </p:nvSpPr>
        <p:spPr>
          <a:xfrm>
            <a:off x="1532108" y="872991"/>
            <a:ext cx="10865485" cy="939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dirty="0"/>
              <a:t>Используемые технологии</a:t>
            </a:r>
            <a:endParaRPr spc="630" dirty="0"/>
          </a:p>
        </p:txBody>
      </p:sp>
      <p:sp>
        <p:nvSpPr>
          <p:cNvPr id="19" name="object 19"/>
          <p:cNvSpPr txBox="1"/>
          <p:nvPr/>
        </p:nvSpPr>
        <p:spPr>
          <a:xfrm>
            <a:off x="1518706" y="2347190"/>
            <a:ext cx="11802892" cy="314188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4000" spc="-15" dirty="0" smtClean="0">
                <a:solidFill>
                  <a:srgbClr val="F6F4FA"/>
                </a:solidFill>
                <a:latin typeface="Roboto"/>
                <a:cs typeface="Roboto"/>
              </a:rPr>
              <a:t>Язык </a:t>
            </a:r>
            <a:r>
              <a:rPr sz="4000" spc="-15" dirty="0" err="1" smtClean="0">
                <a:solidFill>
                  <a:srgbClr val="F6F4FA"/>
                </a:solidFill>
                <a:latin typeface="Roboto"/>
                <a:cs typeface="Roboto"/>
              </a:rPr>
              <a:t>программирования</a:t>
            </a:r>
            <a:r>
              <a:rPr sz="4000" spc="-15" dirty="0">
                <a:solidFill>
                  <a:srgbClr val="F6F4FA"/>
                </a:solidFill>
                <a:latin typeface="Roboto"/>
                <a:cs typeface="Roboto"/>
              </a:rPr>
              <a:t>: </a:t>
            </a:r>
            <a:r>
              <a:rPr sz="4000" spc="-55" dirty="0" smtClean="0">
                <a:solidFill>
                  <a:srgbClr val="F6F4FA"/>
                </a:solidFill>
                <a:latin typeface="Roboto"/>
                <a:cs typeface="Roboto"/>
              </a:rPr>
              <a:t>Python</a:t>
            </a:r>
            <a:endParaRPr lang="en-US" sz="4000" dirty="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en-US" sz="4000" spc="-20" dirty="0">
              <a:solidFill>
                <a:srgbClr val="F6F4FA"/>
              </a:solidFill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4000" spc="-20" dirty="0" err="1" smtClean="0">
                <a:solidFill>
                  <a:srgbClr val="F6F4FA"/>
                </a:solidFill>
                <a:latin typeface="Roboto"/>
                <a:cs typeface="Roboto"/>
              </a:rPr>
              <a:t>Среда</a:t>
            </a:r>
            <a:r>
              <a:rPr sz="4000" spc="-25" dirty="0" smtClean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-40" dirty="0">
                <a:solidFill>
                  <a:srgbClr val="F6F4FA"/>
                </a:solidFill>
                <a:latin typeface="Roboto"/>
                <a:cs typeface="Roboto"/>
              </a:rPr>
              <a:t>разработки:</a:t>
            </a:r>
            <a:r>
              <a:rPr sz="4000" spc="-25" dirty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sz="4000" spc="-35" dirty="0" err="1" smtClean="0">
                <a:solidFill>
                  <a:srgbClr val="F6F4FA"/>
                </a:solidFill>
                <a:latin typeface="Roboto"/>
                <a:cs typeface="Roboto"/>
              </a:rPr>
              <a:t>PyCharm</a:t>
            </a:r>
            <a:endParaRPr lang="en-US" sz="4000" dirty="0"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lang="ru-RU" sz="4000" spc="-45" dirty="0">
              <a:solidFill>
                <a:srgbClr val="F6F4FA"/>
              </a:solidFill>
              <a:latin typeface="Roboto"/>
              <a:cs typeface="Roboto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4000" spc="-45" dirty="0" smtClean="0">
                <a:solidFill>
                  <a:srgbClr val="F6F4FA"/>
                </a:solidFill>
                <a:latin typeface="Roboto"/>
                <a:cs typeface="Roboto"/>
              </a:rPr>
              <a:t>Библиотеки</a:t>
            </a:r>
            <a:r>
              <a:rPr lang="en-US" sz="4000" spc="-45" dirty="0" smtClean="0">
                <a:solidFill>
                  <a:srgbClr val="F6F4FA"/>
                </a:solidFill>
                <a:latin typeface="Roboto"/>
                <a:cs typeface="Roboto"/>
              </a:rPr>
              <a:t>:</a:t>
            </a:r>
            <a:r>
              <a:rPr lang="ru-RU" sz="4000" spc="-45" dirty="0" smtClean="0">
                <a:solidFill>
                  <a:srgbClr val="F6F4FA"/>
                </a:solidFill>
                <a:latin typeface="Roboto"/>
                <a:cs typeface="Roboto"/>
              </a:rPr>
              <a:t> </a:t>
            </a:r>
            <a:r>
              <a:rPr lang="en-US" sz="4000" spc="-45" dirty="0" err="1" smtClean="0">
                <a:solidFill>
                  <a:srgbClr val="F6F4FA"/>
                </a:solidFill>
                <a:latin typeface="Roboto"/>
                <a:cs typeface="Roboto"/>
              </a:rPr>
              <a:t>scikit</a:t>
            </a:r>
            <a:r>
              <a:rPr lang="en-US" sz="4000" spc="-45" dirty="0" smtClean="0">
                <a:solidFill>
                  <a:srgbClr val="F6F4FA"/>
                </a:solidFill>
                <a:latin typeface="Roboto"/>
                <a:cs typeface="Roboto"/>
              </a:rPr>
              <a:t>-learn, </a:t>
            </a:r>
            <a:r>
              <a:rPr lang="en-US" sz="4000" spc="-45" dirty="0" err="1" smtClean="0">
                <a:solidFill>
                  <a:srgbClr val="F6F4FA"/>
                </a:solidFill>
                <a:latin typeface="Roboto"/>
                <a:cs typeface="Roboto"/>
              </a:rPr>
              <a:t>nltk</a:t>
            </a:r>
            <a:r>
              <a:rPr lang="en-US" sz="4000" spc="-45" dirty="0" smtClean="0">
                <a:solidFill>
                  <a:srgbClr val="F6F4FA"/>
                </a:solidFill>
                <a:latin typeface="Roboto"/>
                <a:cs typeface="Roboto"/>
              </a:rPr>
              <a:t>, </a:t>
            </a:r>
            <a:r>
              <a:rPr lang="en-US" sz="4000" spc="-45" dirty="0" err="1" smtClean="0">
                <a:solidFill>
                  <a:srgbClr val="F6F4FA"/>
                </a:solidFill>
                <a:latin typeface="Roboto"/>
                <a:cs typeface="Roboto"/>
              </a:rPr>
              <a:t>pytelegrambotapi</a:t>
            </a:r>
            <a:endParaRPr lang="en-US" sz="4000" spc="15" dirty="0" smtClean="0">
              <a:solidFill>
                <a:srgbClr val="F6F4FA"/>
              </a:solidFill>
              <a:latin typeface="Roboto"/>
              <a:cs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object 4"/>
          <p:cNvGrpSpPr/>
          <p:nvPr/>
        </p:nvGrpSpPr>
        <p:grpSpPr>
          <a:xfrm>
            <a:off x="12649200" y="1013651"/>
            <a:ext cx="2957195" cy="3183890"/>
            <a:chOff x="14217691" y="1028648"/>
            <a:chExt cx="2957195" cy="3183890"/>
          </a:xfrm>
        </p:grpSpPr>
        <p:sp>
          <p:nvSpPr>
            <p:cNvPr id="5" name="object 5"/>
            <p:cNvSpPr/>
            <p:nvPr/>
          </p:nvSpPr>
          <p:spPr>
            <a:xfrm>
              <a:off x="14217691" y="1420719"/>
              <a:ext cx="2957195" cy="2791460"/>
            </a:xfrm>
            <a:custGeom>
              <a:avLst/>
              <a:gdLst/>
              <a:ahLst/>
              <a:cxnLst/>
              <a:rect l="l" t="t" r="r" b="b"/>
              <a:pathLst>
                <a:path w="2957194" h="2791460">
                  <a:moveTo>
                    <a:pt x="2900127" y="2677322"/>
                  </a:moveTo>
                  <a:lnTo>
                    <a:pt x="2922001" y="2681800"/>
                  </a:lnTo>
                  <a:lnTo>
                    <a:pt x="2939977" y="2693968"/>
                  </a:lnTo>
                  <a:lnTo>
                    <a:pt x="2952155" y="2711930"/>
                  </a:lnTo>
                  <a:lnTo>
                    <a:pt x="2956636" y="2733787"/>
                  </a:lnTo>
                  <a:lnTo>
                    <a:pt x="2952155" y="2755644"/>
                  </a:lnTo>
                  <a:lnTo>
                    <a:pt x="2939977" y="2773606"/>
                  </a:lnTo>
                  <a:lnTo>
                    <a:pt x="2922001" y="2785775"/>
                  </a:lnTo>
                  <a:lnTo>
                    <a:pt x="2900127" y="2790253"/>
                  </a:lnTo>
                  <a:lnTo>
                    <a:pt x="2877803" y="2785775"/>
                  </a:lnTo>
                  <a:lnTo>
                    <a:pt x="2859877" y="2773606"/>
                  </a:lnTo>
                  <a:lnTo>
                    <a:pt x="2847948" y="2755644"/>
                  </a:lnTo>
                  <a:lnTo>
                    <a:pt x="2843617" y="2733787"/>
                  </a:lnTo>
                  <a:lnTo>
                    <a:pt x="2848098" y="2711930"/>
                  </a:lnTo>
                  <a:lnTo>
                    <a:pt x="2860276" y="2693968"/>
                  </a:lnTo>
                  <a:lnTo>
                    <a:pt x="2878252" y="2681800"/>
                  </a:lnTo>
                  <a:lnTo>
                    <a:pt x="2900127" y="2677322"/>
                  </a:lnTo>
                  <a:close/>
                </a:path>
                <a:path w="2957194" h="2791460">
                  <a:moveTo>
                    <a:pt x="2188956" y="2678387"/>
                  </a:moveTo>
                  <a:lnTo>
                    <a:pt x="2210830" y="2682865"/>
                  </a:lnTo>
                  <a:lnTo>
                    <a:pt x="2228806" y="2695034"/>
                  </a:lnTo>
                  <a:lnTo>
                    <a:pt x="2240984" y="2712995"/>
                  </a:lnTo>
                  <a:lnTo>
                    <a:pt x="2245466" y="2734853"/>
                  </a:lnTo>
                  <a:lnTo>
                    <a:pt x="2240984" y="2756710"/>
                  </a:lnTo>
                  <a:lnTo>
                    <a:pt x="2228806" y="2774671"/>
                  </a:lnTo>
                  <a:lnTo>
                    <a:pt x="2210830" y="2786840"/>
                  </a:lnTo>
                  <a:lnTo>
                    <a:pt x="2188956" y="2791318"/>
                  </a:lnTo>
                  <a:lnTo>
                    <a:pt x="2167081" y="2786840"/>
                  </a:lnTo>
                  <a:lnTo>
                    <a:pt x="2149106" y="2774671"/>
                  </a:lnTo>
                  <a:lnTo>
                    <a:pt x="2136927" y="2756710"/>
                  </a:lnTo>
                  <a:lnTo>
                    <a:pt x="2132446" y="2734853"/>
                  </a:lnTo>
                  <a:lnTo>
                    <a:pt x="2136927" y="2712995"/>
                  </a:lnTo>
                  <a:lnTo>
                    <a:pt x="2149106" y="2695034"/>
                  </a:lnTo>
                  <a:lnTo>
                    <a:pt x="2167081" y="2682865"/>
                  </a:lnTo>
                  <a:lnTo>
                    <a:pt x="2188956" y="2678387"/>
                  </a:lnTo>
                  <a:close/>
                </a:path>
                <a:path w="2957194" h="2791460">
                  <a:moveTo>
                    <a:pt x="1478851" y="2678387"/>
                  </a:moveTo>
                  <a:lnTo>
                    <a:pt x="1500725" y="2682865"/>
                  </a:lnTo>
                  <a:lnTo>
                    <a:pt x="1518701" y="2695034"/>
                  </a:lnTo>
                  <a:lnTo>
                    <a:pt x="1530879" y="2712995"/>
                  </a:lnTo>
                  <a:lnTo>
                    <a:pt x="1535361" y="2734853"/>
                  </a:lnTo>
                  <a:lnTo>
                    <a:pt x="1530879" y="2756710"/>
                  </a:lnTo>
                  <a:lnTo>
                    <a:pt x="1518701" y="2774671"/>
                  </a:lnTo>
                  <a:lnTo>
                    <a:pt x="1500725" y="2786840"/>
                  </a:lnTo>
                  <a:lnTo>
                    <a:pt x="1478851" y="2791318"/>
                  </a:lnTo>
                  <a:lnTo>
                    <a:pt x="1456527" y="2786840"/>
                  </a:lnTo>
                  <a:lnTo>
                    <a:pt x="1438601" y="2774671"/>
                  </a:lnTo>
                  <a:lnTo>
                    <a:pt x="1426673" y="2756710"/>
                  </a:lnTo>
                  <a:lnTo>
                    <a:pt x="1422341" y="2734853"/>
                  </a:lnTo>
                  <a:lnTo>
                    <a:pt x="1426822" y="2712995"/>
                  </a:lnTo>
                  <a:lnTo>
                    <a:pt x="1439001" y="2695034"/>
                  </a:lnTo>
                  <a:lnTo>
                    <a:pt x="1456977" y="2682865"/>
                  </a:lnTo>
                  <a:lnTo>
                    <a:pt x="1478851" y="2678387"/>
                  </a:lnTo>
                  <a:close/>
                </a:path>
                <a:path w="2957194" h="2791460">
                  <a:moveTo>
                    <a:pt x="767680" y="2678387"/>
                  </a:moveTo>
                  <a:lnTo>
                    <a:pt x="789554" y="2682865"/>
                  </a:lnTo>
                  <a:lnTo>
                    <a:pt x="807530" y="2695034"/>
                  </a:lnTo>
                  <a:lnTo>
                    <a:pt x="819708" y="2712995"/>
                  </a:lnTo>
                  <a:lnTo>
                    <a:pt x="824190" y="2734853"/>
                  </a:lnTo>
                  <a:lnTo>
                    <a:pt x="819708" y="2756710"/>
                  </a:lnTo>
                  <a:lnTo>
                    <a:pt x="807530" y="2774671"/>
                  </a:lnTo>
                  <a:lnTo>
                    <a:pt x="789554" y="2786840"/>
                  </a:lnTo>
                  <a:lnTo>
                    <a:pt x="767680" y="2791318"/>
                  </a:lnTo>
                  <a:lnTo>
                    <a:pt x="745806" y="2786840"/>
                  </a:lnTo>
                  <a:lnTo>
                    <a:pt x="727830" y="2774671"/>
                  </a:lnTo>
                  <a:lnTo>
                    <a:pt x="715652" y="2756710"/>
                  </a:lnTo>
                  <a:lnTo>
                    <a:pt x="711170" y="2734853"/>
                  </a:lnTo>
                  <a:lnTo>
                    <a:pt x="715652" y="2712995"/>
                  </a:lnTo>
                  <a:lnTo>
                    <a:pt x="727830" y="2695034"/>
                  </a:lnTo>
                  <a:lnTo>
                    <a:pt x="745806" y="2682865"/>
                  </a:lnTo>
                  <a:lnTo>
                    <a:pt x="767680" y="2678387"/>
                  </a:lnTo>
                  <a:close/>
                </a:path>
                <a:path w="2957194" h="2791460">
                  <a:moveTo>
                    <a:pt x="57575" y="2677322"/>
                  </a:moveTo>
                  <a:lnTo>
                    <a:pt x="79449" y="2681800"/>
                  </a:lnTo>
                  <a:lnTo>
                    <a:pt x="97425" y="2693968"/>
                  </a:lnTo>
                  <a:lnTo>
                    <a:pt x="109604" y="2711930"/>
                  </a:lnTo>
                  <a:lnTo>
                    <a:pt x="114085" y="2733787"/>
                  </a:lnTo>
                  <a:lnTo>
                    <a:pt x="109604" y="2755644"/>
                  </a:lnTo>
                  <a:lnTo>
                    <a:pt x="97425" y="2773606"/>
                  </a:lnTo>
                  <a:lnTo>
                    <a:pt x="79449" y="2785775"/>
                  </a:lnTo>
                  <a:lnTo>
                    <a:pt x="57575" y="2790253"/>
                  </a:lnTo>
                  <a:lnTo>
                    <a:pt x="35701" y="2785775"/>
                  </a:lnTo>
                  <a:lnTo>
                    <a:pt x="17725" y="2773606"/>
                  </a:lnTo>
                  <a:lnTo>
                    <a:pt x="5547" y="2755644"/>
                  </a:lnTo>
                  <a:lnTo>
                    <a:pt x="1066" y="2733787"/>
                  </a:lnTo>
                  <a:lnTo>
                    <a:pt x="5547" y="2711930"/>
                  </a:lnTo>
                  <a:lnTo>
                    <a:pt x="17725" y="2693968"/>
                  </a:lnTo>
                  <a:lnTo>
                    <a:pt x="35701" y="2681800"/>
                  </a:lnTo>
                  <a:lnTo>
                    <a:pt x="57575" y="2677322"/>
                  </a:lnTo>
                  <a:close/>
                </a:path>
                <a:path w="2957194" h="2791460">
                  <a:moveTo>
                    <a:pt x="2900127" y="2136104"/>
                  </a:moveTo>
                  <a:close/>
                </a:path>
                <a:path w="2957194" h="2791460">
                  <a:moveTo>
                    <a:pt x="2900127" y="2023173"/>
                  </a:moveTo>
                  <a:lnTo>
                    <a:pt x="2922001" y="2027651"/>
                  </a:lnTo>
                  <a:lnTo>
                    <a:pt x="2939977" y="2039819"/>
                  </a:lnTo>
                  <a:lnTo>
                    <a:pt x="2952155" y="2057781"/>
                  </a:lnTo>
                  <a:lnTo>
                    <a:pt x="2956637" y="2079638"/>
                  </a:lnTo>
                  <a:lnTo>
                    <a:pt x="2952155" y="2101496"/>
                  </a:lnTo>
                  <a:lnTo>
                    <a:pt x="2939977" y="2119457"/>
                  </a:lnTo>
                  <a:lnTo>
                    <a:pt x="2922001" y="2131626"/>
                  </a:lnTo>
                  <a:lnTo>
                    <a:pt x="2900127" y="2136104"/>
                  </a:lnTo>
                  <a:lnTo>
                    <a:pt x="2877653" y="2131626"/>
                  </a:lnTo>
                  <a:lnTo>
                    <a:pt x="2859477" y="2119457"/>
                  </a:lnTo>
                  <a:lnTo>
                    <a:pt x="2847499" y="2101496"/>
                  </a:lnTo>
                  <a:lnTo>
                    <a:pt x="2843617" y="2079638"/>
                  </a:lnTo>
                  <a:lnTo>
                    <a:pt x="2848098" y="2057781"/>
                  </a:lnTo>
                  <a:lnTo>
                    <a:pt x="2860277" y="2039819"/>
                  </a:lnTo>
                  <a:lnTo>
                    <a:pt x="2878253" y="2027651"/>
                  </a:lnTo>
                  <a:lnTo>
                    <a:pt x="2900127" y="2023173"/>
                  </a:lnTo>
                  <a:close/>
                </a:path>
                <a:path w="2957194" h="2791460">
                  <a:moveTo>
                    <a:pt x="2188956" y="2023173"/>
                  </a:moveTo>
                  <a:lnTo>
                    <a:pt x="2210830" y="2027651"/>
                  </a:lnTo>
                  <a:lnTo>
                    <a:pt x="2228806" y="2039819"/>
                  </a:lnTo>
                  <a:lnTo>
                    <a:pt x="2240984" y="2057781"/>
                  </a:lnTo>
                  <a:lnTo>
                    <a:pt x="2245466" y="2079638"/>
                  </a:lnTo>
                  <a:lnTo>
                    <a:pt x="2240984" y="2101496"/>
                  </a:lnTo>
                  <a:lnTo>
                    <a:pt x="2228806" y="2119457"/>
                  </a:lnTo>
                  <a:lnTo>
                    <a:pt x="2210830" y="2131626"/>
                  </a:lnTo>
                  <a:lnTo>
                    <a:pt x="2188956" y="2136104"/>
                  </a:lnTo>
                  <a:lnTo>
                    <a:pt x="2167082" y="2131626"/>
                  </a:lnTo>
                  <a:lnTo>
                    <a:pt x="2149106" y="2119457"/>
                  </a:lnTo>
                  <a:lnTo>
                    <a:pt x="2136927" y="2101496"/>
                  </a:lnTo>
                  <a:lnTo>
                    <a:pt x="2132446" y="2079638"/>
                  </a:lnTo>
                  <a:lnTo>
                    <a:pt x="2136927" y="2057781"/>
                  </a:lnTo>
                  <a:lnTo>
                    <a:pt x="2149106" y="2039819"/>
                  </a:lnTo>
                  <a:lnTo>
                    <a:pt x="2167082" y="2027651"/>
                  </a:lnTo>
                  <a:lnTo>
                    <a:pt x="2188956" y="2023173"/>
                  </a:lnTo>
                  <a:close/>
                </a:path>
                <a:path w="2957194" h="2791460">
                  <a:moveTo>
                    <a:pt x="1478851" y="2023173"/>
                  </a:moveTo>
                  <a:lnTo>
                    <a:pt x="1500725" y="2027651"/>
                  </a:lnTo>
                  <a:lnTo>
                    <a:pt x="1518701" y="2039819"/>
                  </a:lnTo>
                  <a:lnTo>
                    <a:pt x="1530880" y="2057781"/>
                  </a:lnTo>
                  <a:lnTo>
                    <a:pt x="1535361" y="2079638"/>
                  </a:lnTo>
                  <a:lnTo>
                    <a:pt x="1530880" y="2101496"/>
                  </a:lnTo>
                  <a:lnTo>
                    <a:pt x="1518701" y="2119457"/>
                  </a:lnTo>
                  <a:lnTo>
                    <a:pt x="1500725" y="2131626"/>
                  </a:lnTo>
                  <a:lnTo>
                    <a:pt x="1478851" y="2136104"/>
                  </a:lnTo>
                  <a:lnTo>
                    <a:pt x="1456377" y="2131626"/>
                  </a:lnTo>
                  <a:lnTo>
                    <a:pt x="1438201" y="2119457"/>
                  </a:lnTo>
                  <a:lnTo>
                    <a:pt x="1426223" y="2101496"/>
                  </a:lnTo>
                  <a:lnTo>
                    <a:pt x="1422341" y="2079638"/>
                  </a:lnTo>
                  <a:lnTo>
                    <a:pt x="1426823" y="2057781"/>
                  </a:lnTo>
                  <a:lnTo>
                    <a:pt x="1439001" y="2039819"/>
                  </a:lnTo>
                  <a:lnTo>
                    <a:pt x="1456977" y="2027651"/>
                  </a:lnTo>
                  <a:lnTo>
                    <a:pt x="1478851" y="2023173"/>
                  </a:lnTo>
                  <a:close/>
                </a:path>
                <a:path w="2957194" h="2791460">
                  <a:moveTo>
                    <a:pt x="767680" y="2023173"/>
                  </a:moveTo>
                  <a:lnTo>
                    <a:pt x="789555" y="2027651"/>
                  </a:lnTo>
                  <a:lnTo>
                    <a:pt x="807530" y="2039819"/>
                  </a:lnTo>
                  <a:lnTo>
                    <a:pt x="819709" y="2057781"/>
                  </a:lnTo>
                  <a:lnTo>
                    <a:pt x="824190" y="2079638"/>
                  </a:lnTo>
                  <a:lnTo>
                    <a:pt x="819709" y="2101496"/>
                  </a:lnTo>
                  <a:lnTo>
                    <a:pt x="807530" y="2119457"/>
                  </a:lnTo>
                  <a:lnTo>
                    <a:pt x="789554" y="2131626"/>
                  </a:lnTo>
                  <a:lnTo>
                    <a:pt x="767680" y="2136104"/>
                  </a:lnTo>
                  <a:lnTo>
                    <a:pt x="745356" y="2131626"/>
                  </a:lnTo>
                  <a:lnTo>
                    <a:pt x="727430" y="2119457"/>
                  </a:lnTo>
                  <a:lnTo>
                    <a:pt x="715502" y="2101496"/>
                  </a:lnTo>
                  <a:lnTo>
                    <a:pt x="711170" y="2079638"/>
                  </a:lnTo>
                  <a:lnTo>
                    <a:pt x="715652" y="2057781"/>
                  </a:lnTo>
                  <a:lnTo>
                    <a:pt x="727830" y="2039819"/>
                  </a:lnTo>
                  <a:lnTo>
                    <a:pt x="745806" y="2027651"/>
                  </a:lnTo>
                  <a:lnTo>
                    <a:pt x="767680" y="2023173"/>
                  </a:lnTo>
                  <a:close/>
                </a:path>
                <a:path w="2957194" h="2791460">
                  <a:moveTo>
                    <a:pt x="56509" y="2023173"/>
                  </a:moveTo>
                  <a:lnTo>
                    <a:pt x="78383" y="2027651"/>
                  </a:lnTo>
                  <a:lnTo>
                    <a:pt x="96359" y="2039819"/>
                  </a:lnTo>
                  <a:lnTo>
                    <a:pt x="108538" y="2057781"/>
                  </a:lnTo>
                  <a:lnTo>
                    <a:pt x="113019" y="2079638"/>
                  </a:lnTo>
                  <a:lnTo>
                    <a:pt x="108538" y="2101496"/>
                  </a:lnTo>
                  <a:lnTo>
                    <a:pt x="96359" y="2119457"/>
                  </a:lnTo>
                  <a:lnTo>
                    <a:pt x="78383" y="2131626"/>
                  </a:lnTo>
                  <a:lnTo>
                    <a:pt x="56509" y="2136104"/>
                  </a:lnTo>
                  <a:lnTo>
                    <a:pt x="34635" y="2131626"/>
                  </a:lnTo>
                  <a:lnTo>
                    <a:pt x="16659" y="2119457"/>
                  </a:lnTo>
                  <a:lnTo>
                    <a:pt x="4481" y="2101496"/>
                  </a:lnTo>
                  <a:lnTo>
                    <a:pt x="0" y="2079638"/>
                  </a:lnTo>
                  <a:lnTo>
                    <a:pt x="4481" y="2057781"/>
                  </a:lnTo>
                  <a:lnTo>
                    <a:pt x="16659" y="2039819"/>
                  </a:lnTo>
                  <a:lnTo>
                    <a:pt x="34635" y="2027651"/>
                  </a:lnTo>
                  <a:lnTo>
                    <a:pt x="56509" y="2023173"/>
                  </a:lnTo>
                  <a:close/>
                </a:path>
                <a:path w="2957194" h="2791460">
                  <a:moveTo>
                    <a:pt x="2900127" y="1461713"/>
                  </a:moveTo>
                  <a:close/>
                </a:path>
                <a:path w="2957194" h="2791460">
                  <a:moveTo>
                    <a:pt x="2900127" y="1348782"/>
                  </a:moveTo>
                  <a:lnTo>
                    <a:pt x="2922001" y="1353260"/>
                  </a:lnTo>
                  <a:lnTo>
                    <a:pt x="2939977" y="1365428"/>
                  </a:lnTo>
                  <a:lnTo>
                    <a:pt x="2952156" y="1383390"/>
                  </a:lnTo>
                  <a:lnTo>
                    <a:pt x="2956637" y="1405247"/>
                  </a:lnTo>
                  <a:lnTo>
                    <a:pt x="2952156" y="1427104"/>
                  </a:lnTo>
                  <a:lnTo>
                    <a:pt x="2939977" y="1445066"/>
                  </a:lnTo>
                  <a:lnTo>
                    <a:pt x="2922001" y="1457235"/>
                  </a:lnTo>
                  <a:lnTo>
                    <a:pt x="2900127" y="1461713"/>
                  </a:lnTo>
                  <a:lnTo>
                    <a:pt x="2877653" y="1457235"/>
                  </a:lnTo>
                  <a:lnTo>
                    <a:pt x="2859477" y="1445066"/>
                  </a:lnTo>
                  <a:lnTo>
                    <a:pt x="2847499" y="1427104"/>
                  </a:lnTo>
                  <a:lnTo>
                    <a:pt x="2843617" y="1405247"/>
                  </a:lnTo>
                  <a:lnTo>
                    <a:pt x="2848099" y="1383390"/>
                  </a:lnTo>
                  <a:lnTo>
                    <a:pt x="2860277" y="1365428"/>
                  </a:lnTo>
                  <a:lnTo>
                    <a:pt x="2878253" y="1353260"/>
                  </a:lnTo>
                  <a:lnTo>
                    <a:pt x="2900127" y="1348782"/>
                  </a:lnTo>
                  <a:close/>
                </a:path>
                <a:path w="2957194" h="2791460">
                  <a:moveTo>
                    <a:pt x="2188956" y="1348782"/>
                  </a:moveTo>
                  <a:lnTo>
                    <a:pt x="2210830" y="1353260"/>
                  </a:lnTo>
                  <a:lnTo>
                    <a:pt x="2228806" y="1365428"/>
                  </a:lnTo>
                  <a:lnTo>
                    <a:pt x="2240985" y="1383390"/>
                  </a:lnTo>
                  <a:lnTo>
                    <a:pt x="2245466" y="1405247"/>
                  </a:lnTo>
                  <a:lnTo>
                    <a:pt x="2240985" y="1427104"/>
                  </a:lnTo>
                  <a:lnTo>
                    <a:pt x="2228806" y="1445066"/>
                  </a:lnTo>
                  <a:lnTo>
                    <a:pt x="2210830" y="1457235"/>
                  </a:lnTo>
                  <a:lnTo>
                    <a:pt x="2188956" y="1461713"/>
                  </a:lnTo>
                  <a:lnTo>
                    <a:pt x="2167082" y="1457235"/>
                  </a:lnTo>
                  <a:lnTo>
                    <a:pt x="2149106" y="1445066"/>
                  </a:lnTo>
                  <a:lnTo>
                    <a:pt x="2136928" y="1427104"/>
                  </a:lnTo>
                  <a:lnTo>
                    <a:pt x="2132446" y="1405247"/>
                  </a:lnTo>
                  <a:lnTo>
                    <a:pt x="2136928" y="1383390"/>
                  </a:lnTo>
                  <a:lnTo>
                    <a:pt x="2149106" y="1365428"/>
                  </a:lnTo>
                  <a:lnTo>
                    <a:pt x="2167082" y="1353260"/>
                  </a:lnTo>
                  <a:lnTo>
                    <a:pt x="2188956" y="1348782"/>
                  </a:lnTo>
                  <a:close/>
                </a:path>
                <a:path w="2957194" h="2791460">
                  <a:moveTo>
                    <a:pt x="1477785" y="1348782"/>
                  </a:moveTo>
                  <a:lnTo>
                    <a:pt x="1499660" y="1353260"/>
                  </a:lnTo>
                  <a:lnTo>
                    <a:pt x="1517635" y="1365428"/>
                  </a:lnTo>
                  <a:lnTo>
                    <a:pt x="1529814" y="1383390"/>
                  </a:lnTo>
                  <a:lnTo>
                    <a:pt x="1534295" y="1405247"/>
                  </a:lnTo>
                  <a:lnTo>
                    <a:pt x="1529814" y="1427104"/>
                  </a:lnTo>
                  <a:lnTo>
                    <a:pt x="1517635" y="1445066"/>
                  </a:lnTo>
                  <a:lnTo>
                    <a:pt x="1499659" y="1457235"/>
                  </a:lnTo>
                  <a:lnTo>
                    <a:pt x="1477785" y="1461713"/>
                  </a:lnTo>
                  <a:lnTo>
                    <a:pt x="1455911" y="1457235"/>
                  </a:lnTo>
                  <a:lnTo>
                    <a:pt x="1437935" y="1445066"/>
                  </a:lnTo>
                  <a:lnTo>
                    <a:pt x="1425757" y="1427104"/>
                  </a:lnTo>
                  <a:lnTo>
                    <a:pt x="1421275" y="1405247"/>
                  </a:lnTo>
                  <a:lnTo>
                    <a:pt x="1425757" y="1383390"/>
                  </a:lnTo>
                  <a:lnTo>
                    <a:pt x="1437935" y="1365428"/>
                  </a:lnTo>
                  <a:lnTo>
                    <a:pt x="1455911" y="1353260"/>
                  </a:lnTo>
                  <a:lnTo>
                    <a:pt x="1477785" y="1348782"/>
                  </a:lnTo>
                  <a:close/>
                </a:path>
                <a:path w="2957194" h="2791460">
                  <a:moveTo>
                    <a:pt x="767680" y="1348782"/>
                  </a:moveTo>
                  <a:lnTo>
                    <a:pt x="789555" y="1353260"/>
                  </a:lnTo>
                  <a:lnTo>
                    <a:pt x="807531" y="1365428"/>
                  </a:lnTo>
                  <a:lnTo>
                    <a:pt x="819709" y="1383390"/>
                  </a:lnTo>
                  <a:lnTo>
                    <a:pt x="824190" y="1405247"/>
                  </a:lnTo>
                  <a:lnTo>
                    <a:pt x="819709" y="1427104"/>
                  </a:lnTo>
                  <a:lnTo>
                    <a:pt x="807530" y="1445066"/>
                  </a:lnTo>
                  <a:lnTo>
                    <a:pt x="789555" y="1457235"/>
                  </a:lnTo>
                  <a:lnTo>
                    <a:pt x="767680" y="1461713"/>
                  </a:lnTo>
                  <a:lnTo>
                    <a:pt x="745356" y="1457235"/>
                  </a:lnTo>
                  <a:lnTo>
                    <a:pt x="727430" y="1445066"/>
                  </a:lnTo>
                  <a:lnTo>
                    <a:pt x="715502" y="1427104"/>
                  </a:lnTo>
                  <a:lnTo>
                    <a:pt x="711171" y="1405247"/>
                  </a:lnTo>
                  <a:lnTo>
                    <a:pt x="715652" y="1383390"/>
                  </a:lnTo>
                  <a:lnTo>
                    <a:pt x="727830" y="1365428"/>
                  </a:lnTo>
                  <a:lnTo>
                    <a:pt x="745806" y="1353260"/>
                  </a:lnTo>
                  <a:lnTo>
                    <a:pt x="767680" y="1348782"/>
                  </a:lnTo>
                  <a:close/>
                </a:path>
                <a:path w="2957194" h="2791460">
                  <a:moveTo>
                    <a:pt x="56510" y="1348782"/>
                  </a:moveTo>
                  <a:lnTo>
                    <a:pt x="78384" y="1353260"/>
                  </a:lnTo>
                  <a:lnTo>
                    <a:pt x="96360" y="1365428"/>
                  </a:lnTo>
                  <a:lnTo>
                    <a:pt x="108538" y="1383390"/>
                  </a:lnTo>
                  <a:lnTo>
                    <a:pt x="113019" y="1405247"/>
                  </a:lnTo>
                  <a:lnTo>
                    <a:pt x="108538" y="1427104"/>
                  </a:lnTo>
                  <a:lnTo>
                    <a:pt x="96360" y="1445066"/>
                  </a:lnTo>
                  <a:lnTo>
                    <a:pt x="78384" y="1457235"/>
                  </a:lnTo>
                  <a:lnTo>
                    <a:pt x="56510" y="1461713"/>
                  </a:lnTo>
                  <a:lnTo>
                    <a:pt x="34635" y="1457235"/>
                  </a:lnTo>
                  <a:lnTo>
                    <a:pt x="16660" y="1445066"/>
                  </a:lnTo>
                  <a:lnTo>
                    <a:pt x="4481" y="1427104"/>
                  </a:lnTo>
                  <a:lnTo>
                    <a:pt x="0" y="1405247"/>
                  </a:lnTo>
                  <a:lnTo>
                    <a:pt x="4481" y="1383390"/>
                  </a:lnTo>
                  <a:lnTo>
                    <a:pt x="16660" y="1365428"/>
                  </a:lnTo>
                  <a:lnTo>
                    <a:pt x="34635" y="1353260"/>
                  </a:lnTo>
                  <a:lnTo>
                    <a:pt x="56510" y="1348782"/>
                  </a:lnTo>
                  <a:close/>
                </a:path>
                <a:path w="2957194" h="2791460">
                  <a:moveTo>
                    <a:pt x="2899061" y="806499"/>
                  </a:moveTo>
                  <a:close/>
                </a:path>
                <a:path w="2957194" h="2791460">
                  <a:moveTo>
                    <a:pt x="2899061" y="693567"/>
                  </a:moveTo>
                  <a:lnTo>
                    <a:pt x="2920935" y="698045"/>
                  </a:lnTo>
                  <a:lnTo>
                    <a:pt x="2938911" y="710214"/>
                  </a:lnTo>
                  <a:lnTo>
                    <a:pt x="2951090" y="728176"/>
                  </a:lnTo>
                  <a:lnTo>
                    <a:pt x="2955571" y="750033"/>
                  </a:lnTo>
                  <a:lnTo>
                    <a:pt x="2951090" y="771890"/>
                  </a:lnTo>
                  <a:lnTo>
                    <a:pt x="2938911" y="789852"/>
                  </a:lnTo>
                  <a:lnTo>
                    <a:pt x="2920935" y="802021"/>
                  </a:lnTo>
                  <a:lnTo>
                    <a:pt x="2899061" y="806499"/>
                  </a:lnTo>
                  <a:lnTo>
                    <a:pt x="2877187" y="802021"/>
                  </a:lnTo>
                  <a:lnTo>
                    <a:pt x="2859211" y="789852"/>
                  </a:lnTo>
                  <a:lnTo>
                    <a:pt x="2847033" y="771890"/>
                  </a:lnTo>
                  <a:lnTo>
                    <a:pt x="2842551" y="750033"/>
                  </a:lnTo>
                  <a:lnTo>
                    <a:pt x="2847033" y="728176"/>
                  </a:lnTo>
                  <a:lnTo>
                    <a:pt x="2859211" y="710214"/>
                  </a:lnTo>
                  <a:lnTo>
                    <a:pt x="2877187" y="698045"/>
                  </a:lnTo>
                  <a:lnTo>
                    <a:pt x="2899061" y="693567"/>
                  </a:lnTo>
                  <a:close/>
                </a:path>
                <a:path w="2957194" h="2791460">
                  <a:moveTo>
                    <a:pt x="2188956" y="693567"/>
                  </a:moveTo>
                  <a:lnTo>
                    <a:pt x="2210831" y="698045"/>
                  </a:lnTo>
                  <a:lnTo>
                    <a:pt x="2228807" y="710214"/>
                  </a:lnTo>
                  <a:lnTo>
                    <a:pt x="2240985" y="728176"/>
                  </a:lnTo>
                  <a:lnTo>
                    <a:pt x="2245466" y="750033"/>
                  </a:lnTo>
                  <a:lnTo>
                    <a:pt x="2240985" y="771890"/>
                  </a:lnTo>
                  <a:lnTo>
                    <a:pt x="2228807" y="789852"/>
                  </a:lnTo>
                  <a:lnTo>
                    <a:pt x="2210831" y="802021"/>
                  </a:lnTo>
                  <a:lnTo>
                    <a:pt x="2188956" y="806499"/>
                  </a:lnTo>
                  <a:lnTo>
                    <a:pt x="2166632" y="802021"/>
                  </a:lnTo>
                  <a:lnTo>
                    <a:pt x="2148707" y="789852"/>
                  </a:lnTo>
                  <a:lnTo>
                    <a:pt x="2136778" y="771890"/>
                  </a:lnTo>
                  <a:lnTo>
                    <a:pt x="2132447" y="750033"/>
                  </a:lnTo>
                  <a:lnTo>
                    <a:pt x="2136928" y="728176"/>
                  </a:lnTo>
                  <a:lnTo>
                    <a:pt x="2149106" y="710214"/>
                  </a:lnTo>
                  <a:lnTo>
                    <a:pt x="2167082" y="698045"/>
                  </a:lnTo>
                  <a:lnTo>
                    <a:pt x="2188956" y="693567"/>
                  </a:lnTo>
                  <a:close/>
                </a:path>
                <a:path w="2957194" h="2791460">
                  <a:moveTo>
                    <a:pt x="1477786" y="693567"/>
                  </a:moveTo>
                  <a:lnTo>
                    <a:pt x="1499660" y="698045"/>
                  </a:lnTo>
                  <a:lnTo>
                    <a:pt x="1517636" y="710214"/>
                  </a:lnTo>
                  <a:lnTo>
                    <a:pt x="1529814" y="728176"/>
                  </a:lnTo>
                  <a:lnTo>
                    <a:pt x="1534295" y="750033"/>
                  </a:lnTo>
                  <a:lnTo>
                    <a:pt x="1529814" y="771890"/>
                  </a:lnTo>
                  <a:lnTo>
                    <a:pt x="1517636" y="789852"/>
                  </a:lnTo>
                  <a:lnTo>
                    <a:pt x="1499660" y="802021"/>
                  </a:lnTo>
                  <a:lnTo>
                    <a:pt x="1477786" y="806499"/>
                  </a:lnTo>
                  <a:lnTo>
                    <a:pt x="1455911" y="802021"/>
                  </a:lnTo>
                  <a:lnTo>
                    <a:pt x="1437935" y="789852"/>
                  </a:lnTo>
                  <a:lnTo>
                    <a:pt x="1425757" y="771890"/>
                  </a:lnTo>
                  <a:lnTo>
                    <a:pt x="1421276" y="750033"/>
                  </a:lnTo>
                  <a:lnTo>
                    <a:pt x="1425757" y="728176"/>
                  </a:lnTo>
                  <a:lnTo>
                    <a:pt x="1437935" y="710214"/>
                  </a:lnTo>
                  <a:lnTo>
                    <a:pt x="1455911" y="698045"/>
                  </a:lnTo>
                  <a:lnTo>
                    <a:pt x="1477786" y="693567"/>
                  </a:lnTo>
                  <a:close/>
                </a:path>
                <a:path w="2957194" h="2791460">
                  <a:moveTo>
                    <a:pt x="767681" y="693567"/>
                  </a:moveTo>
                  <a:lnTo>
                    <a:pt x="789555" y="698045"/>
                  </a:lnTo>
                  <a:lnTo>
                    <a:pt x="807531" y="710214"/>
                  </a:lnTo>
                  <a:lnTo>
                    <a:pt x="819709" y="728176"/>
                  </a:lnTo>
                  <a:lnTo>
                    <a:pt x="824191" y="750033"/>
                  </a:lnTo>
                  <a:lnTo>
                    <a:pt x="819709" y="771890"/>
                  </a:lnTo>
                  <a:lnTo>
                    <a:pt x="807531" y="789852"/>
                  </a:lnTo>
                  <a:lnTo>
                    <a:pt x="789555" y="802021"/>
                  </a:lnTo>
                  <a:lnTo>
                    <a:pt x="767681" y="806499"/>
                  </a:lnTo>
                  <a:lnTo>
                    <a:pt x="745207" y="802021"/>
                  </a:lnTo>
                  <a:lnTo>
                    <a:pt x="727031" y="789852"/>
                  </a:lnTo>
                  <a:lnTo>
                    <a:pt x="715053" y="771890"/>
                  </a:lnTo>
                  <a:lnTo>
                    <a:pt x="711171" y="750033"/>
                  </a:lnTo>
                  <a:lnTo>
                    <a:pt x="715652" y="728176"/>
                  </a:lnTo>
                  <a:lnTo>
                    <a:pt x="727831" y="710214"/>
                  </a:lnTo>
                  <a:lnTo>
                    <a:pt x="745806" y="698045"/>
                  </a:lnTo>
                  <a:lnTo>
                    <a:pt x="767681" y="693567"/>
                  </a:lnTo>
                  <a:close/>
                </a:path>
                <a:path w="2957194" h="2791460">
                  <a:moveTo>
                    <a:pt x="56510" y="693567"/>
                  </a:moveTo>
                  <a:lnTo>
                    <a:pt x="78384" y="698045"/>
                  </a:lnTo>
                  <a:lnTo>
                    <a:pt x="96360" y="710214"/>
                  </a:lnTo>
                  <a:lnTo>
                    <a:pt x="108538" y="728176"/>
                  </a:lnTo>
                  <a:lnTo>
                    <a:pt x="113019" y="750033"/>
                  </a:lnTo>
                  <a:lnTo>
                    <a:pt x="108538" y="771890"/>
                  </a:lnTo>
                  <a:lnTo>
                    <a:pt x="96360" y="789852"/>
                  </a:lnTo>
                  <a:lnTo>
                    <a:pt x="78384" y="802021"/>
                  </a:lnTo>
                  <a:lnTo>
                    <a:pt x="56510" y="806499"/>
                  </a:lnTo>
                  <a:lnTo>
                    <a:pt x="34635" y="802021"/>
                  </a:lnTo>
                  <a:lnTo>
                    <a:pt x="16660" y="789852"/>
                  </a:lnTo>
                  <a:lnTo>
                    <a:pt x="4481" y="771890"/>
                  </a:lnTo>
                  <a:lnTo>
                    <a:pt x="0" y="750033"/>
                  </a:lnTo>
                  <a:lnTo>
                    <a:pt x="4481" y="728176"/>
                  </a:lnTo>
                  <a:lnTo>
                    <a:pt x="16660" y="710214"/>
                  </a:lnTo>
                  <a:lnTo>
                    <a:pt x="34635" y="698045"/>
                  </a:lnTo>
                  <a:lnTo>
                    <a:pt x="56510" y="693567"/>
                  </a:lnTo>
                  <a:close/>
                </a:path>
                <a:path w="2957194" h="2791460">
                  <a:moveTo>
                    <a:pt x="2899061" y="0"/>
                  </a:moveTo>
                  <a:lnTo>
                    <a:pt x="2920935" y="4477"/>
                  </a:lnTo>
                  <a:lnTo>
                    <a:pt x="2938911" y="16646"/>
                  </a:lnTo>
                  <a:lnTo>
                    <a:pt x="2951090" y="34608"/>
                  </a:lnTo>
                  <a:lnTo>
                    <a:pt x="2955571" y="56465"/>
                  </a:lnTo>
                  <a:lnTo>
                    <a:pt x="2951090" y="78322"/>
                  </a:lnTo>
                  <a:lnTo>
                    <a:pt x="2938911" y="96284"/>
                  </a:lnTo>
                  <a:lnTo>
                    <a:pt x="2920935" y="108453"/>
                  </a:lnTo>
                  <a:lnTo>
                    <a:pt x="2899061" y="112931"/>
                  </a:lnTo>
                  <a:lnTo>
                    <a:pt x="2877187" y="108453"/>
                  </a:lnTo>
                  <a:lnTo>
                    <a:pt x="2859211" y="96284"/>
                  </a:lnTo>
                  <a:lnTo>
                    <a:pt x="2847033" y="78322"/>
                  </a:lnTo>
                  <a:lnTo>
                    <a:pt x="2842551" y="56465"/>
                  </a:lnTo>
                  <a:lnTo>
                    <a:pt x="2847033" y="34608"/>
                  </a:lnTo>
                  <a:lnTo>
                    <a:pt x="2859211" y="16646"/>
                  </a:lnTo>
                  <a:lnTo>
                    <a:pt x="2877187" y="4477"/>
                  </a:lnTo>
                  <a:lnTo>
                    <a:pt x="2899061" y="0"/>
                  </a:lnTo>
                  <a:close/>
                </a:path>
                <a:path w="2957194" h="2791460">
                  <a:moveTo>
                    <a:pt x="2188956" y="0"/>
                  </a:moveTo>
                  <a:lnTo>
                    <a:pt x="2210831" y="4477"/>
                  </a:lnTo>
                  <a:lnTo>
                    <a:pt x="2228807" y="16646"/>
                  </a:lnTo>
                  <a:lnTo>
                    <a:pt x="2240985" y="34608"/>
                  </a:lnTo>
                  <a:lnTo>
                    <a:pt x="2245466" y="56465"/>
                  </a:lnTo>
                  <a:lnTo>
                    <a:pt x="2240985" y="78322"/>
                  </a:lnTo>
                  <a:lnTo>
                    <a:pt x="2228806" y="96284"/>
                  </a:lnTo>
                  <a:lnTo>
                    <a:pt x="2210830" y="108453"/>
                  </a:lnTo>
                  <a:lnTo>
                    <a:pt x="2188956" y="112931"/>
                  </a:lnTo>
                  <a:lnTo>
                    <a:pt x="2166482" y="108453"/>
                  </a:lnTo>
                  <a:lnTo>
                    <a:pt x="2148307" y="96284"/>
                  </a:lnTo>
                  <a:lnTo>
                    <a:pt x="2136328" y="78322"/>
                  </a:lnTo>
                  <a:lnTo>
                    <a:pt x="2132447" y="56465"/>
                  </a:lnTo>
                  <a:lnTo>
                    <a:pt x="2136928" y="34608"/>
                  </a:lnTo>
                  <a:lnTo>
                    <a:pt x="2149106" y="16646"/>
                  </a:lnTo>
                  <a:lnTo>
                    <a:pt x="2167082" y="4477"/>
                  </a:lnTo>
                  <a:lnTo>
                    <a:pt x="2188956" y="0"/>
                  </a:lnTo>
                  <a:close/>
                </a:path>
                <a:path w="2957194" h="2791460">
                  <a:moveTo>
                    <a:pt x="1477786" y="0"/>
                  </a:moveTo>
                  <a:lnTo>
                    <a:pt x="1499660" y="4477"/>
                  </a:lnTo>
                  <a:lnTo>
                    <a:pt x="1517636" y="16646"/>
                  </a:lnTo>
                  <a:lnTo>
                    <a:pt x="1529814" y="34608"/>
                  </a:lnTo>
                  <a:lnTo>
                    <a:pt x="1534295" y="56465"/>
                  </a:lnTo>
                  <a:lnTo>
                    <a:pt x="1529814" y="78322"/>
                  </a:lnTo>
                  <a:lnTo>
                    <a:pt x="1517636" y="96284"/>
                  </a:lnTo>
                  <a:lnTo>
                    <a:pt x="1499659" y="108453"/>
                  </a:lnTo>
                  <a:lnTo>
                    <a:pt x="1477786" y="112931"/>
                  </a:lnTo>
                  <a:lnTo>
                    <a:pt x="1455911" y="108453"/>
                  </a:lnTo>
                  <a:lnTo>
                    <a:pt x="1437935" y="96284"/>
                  </a:lnTo>
                  <a:lnTo>
                    <a:pt x="1425757" y="78322"/>
                  </a:lnTo>
                  <a:lnTo>
                    <a:pt x="1421276" y="56465"/>
                  </a:lnTo>
                  <a:lnTo>
                    <a:pt x="1425757" y="34608"/>
                  </a:lnTo>
                  <a:lnTo>
                    <a:pt x="1437935" y="16646"/>
                  </a:lnTo>
                  <a:lnTo>
                    <a:pt x="1455911" y="4477"/>
                  </a:lnTo>
                  <a:lnTo>
                    <a:pt x="1477786" y="0"/>
                  </a:lnTo>
                  <a:close/>
                </a:path>
                <a:path w="2957194" h="2791460">
                  <a:moveTo>
                    <a:pt x="767681" y="0"/>
                  </a:moveTo>
                  <a:lnTo>
                    <a:pt x="789555" y="4477"/>
                  </a:lnTo>
                  <a:lnTo>
                    <a:pt x="807531" y="16646"/>
                  </a:lnTo>
                  <a:lnTo>
                    <a:pt x="819709" y="34608"/>
                  </a:lnTo>
                  <a:lnTo>
                    <a:pt x="824191" y="56465"/>
                  </a:lnTo>
                  <a:lnTo>
                    <a:pt x="819709" y="78322"/>
                  </a:lnTo>
                  <a:lnTo>
                    <a:pt x="807531" y="96284"/>
                  </a:lnTo>
                  <a:lnTo>
                    <a:pt x="789555" y="108453"/>
                  </a:lnTo>
                  <a:lnTo>
                    <a:pt x="767681" y="112931"/>
                  </a:lnTo>
                  <a:lnTo>
                    <a:pt x="745207" y="108453"/>
                  </a:lnTo>
                  <a:lnTo>
                    <a:pt x="727031" y="96284"/>
                  </a:lnTo>
                  <a:lnTo>
                    <a:pt x="715053" y="78322"/>
                  </a:lnTo>
                  <a:lnTo>
                    <a:pt x="711171" y="56465"/>
                  </a:lnTo>
                  <a:lnTo>
                    <a:pt x="715652" y="34608"/>
                  </a:lnTo>
                  <a:lnTo>
                    <a:pt x="727831" y="16646"/>
                  </a:lnTo>
                  <a:lnTo>
                    <a:pt x="745806" y="4477"/>
                  </a:lnTo>
                  <a:lnTo>
                    <a:pt x="767681" y="0"/>
                  </a:lnTo>
                  <a:close/>
                </a:path>
                <a:path w="2957194" h="2791460">
                  <a:moveTo>
                    <a:pt x="56510" y="0"/>
                  </a:moveTo>
                  <a:lnTo>
                    <a:pt x="78384" y="4477"/>
                  </a:lnTo>
                  <a:lnTo>
                    <a:pt x="96360" y="16646"/>
                  </a:lnTo>
                  <a:lnTo>
                    <a:pt x="108538" y="34608"/>
                  </a:lnTo>
                  <a:lnTo>
                    <a:pt x="113019" y="56465"/>
                  </a:lnTo>
                  <a:lnTo>
                    <a:pt x="108538" y="78322"/>
                  </a:lnTo>
                  <a:lnTo>
                    <a:pt x="96360" y="96284"/>
                  </a:lnTo>
                  <a:lnTo>
                    <a:pt x="78383" y="108453"/>
                  </a:lnTo>
                  <a:lnTo>
                    <a:pt x="56510" y="112931"/>
                  </a:lnTo>
                  <a:lnTo>
                    <a:pt x="34635" y="108453"/>
                  </a:lnTo>
                  <a:lnTo>
                    <a:pt x="16660" y="96284"/>
                  </a:lnTo>
                  <a:lnTo>
                    <a:pt x="4481" y="78322"/>
                  </a:lnTo>
                  <a:lnTo>
                    <a:pt x="0" y="56465"/>
                  </a:lnTo>
                  <a:lnTo>
                    <a:pt x="4481" y="34608"/>
                  </a:lnTo>
                  <a:lnTo>
                    <a:pt x="16660" y="16646"/>
                  </a:lnTo>
                  <a:lnTo>
                    <a:pt x="34635" y="4477"/>
                  </a:lnTo>
                  <a:lnTo>
                    <a:pt x="56510" y="0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4640664" y="1028648"/>
              <a:ext cx="700405" cy="700405"/>
            </a:xfrm>
            <a:custGeom>
              <a:avLst/>
              <a:gdLst/>
              <a:ahLst/>
              <a:cxnLst/>
              <a:rect l="l" t="t" r="r" b="b"/>
              <a:pathLst>
                <a:path w="700405" h="700405">
                  <a:moveTo>
                    <a:pt x="350069" y="0"/>
                  </a:moveTo>
                  <a:lnTo>
                    <a:pt x="392924" y="2632"/>
                  </a:lnTo>
                  <a:lnTo>
                    <a:pt x="435129" y="10490"/>
                  </a:lnTo>
                  <a:lnTo>
                    <a:pt x="476055" y="23456"/>
                  </a:lnTo>
                  <a:lnTo>
                    <a:pt x="515091" y="41335"/>
                  </a:lnTo>
                  <a:lnTo>
                    <a:pt x="551645" y="63859"/>
                  </a:lnTo>
                  <a:lnTo>
                    <a:pt x="585162" y="90685"/>
                  </a:lnTo>
                  <a:lnTo>
                    <a:pt x="615144" y="121411"/>
                  </a:lnTo>
                  <a:lnTo>
                    <a:pt x="641142" y="155581"/>
                  </a:lnTo>
                  <a:lnTo>
                    <a:pt x="662761" y="192676"/>
                  </a:lnTo>
                  <a:lnTo>
                    <a:pt x="679676" y="232134"/>
                  </a:lnTo>
                  <a:lnTo>
                    <a:pt x="691633" y="273366"/>
                  </a:lnTo>
                  <a:lnTo>
                    <a:pt x="698453" y="315756"/>
                  </a:lnTo>
                  <a:lnTo>
                    <a:pt x="700139" y="350069"/>
                  </a:lnTo>
                  <a:lnTo>
                    <a:pt x="700034" y="358663"/>
                  </a:lnTo>
                  <a:lnTo>
                    <a:pt x="696350" y="401435"/>
                  </a:lnTo>
                  <a:lnTo>
                    <a:pt x="687459" y="443435"/>
                  </a:lnTo>
                  <a:lnTo>
                    <a:pt x="673492" y="484035"/>
                  </a:lnTo>
                  <a:lnTo>
                    <a:pt x="654659" y="522620"/>
                  </a:lnTo>
                  <a:lnTo>
                    <a:pt x="631248" y="558606"/>
                  </a:lnTo>
                  <a:lnTo>
                    <a:pt x="603608" y="591455"/>
                  </a:lnTo>
                  <a:lnTo>
                    <a:pt x="572151" y="620677"/>
                  </a:lnTo>
                  <a:lnTo>
                    <a:pt x="537354" y="645828"/>
                  </a:lnTo>
                  <a:lnTo>
                    <a:pt x="499743" y="666529"/>
                  </a:lnTo>
                  <a:lnTo>
                    <a:pt x="459882" y="682470"/>
                  </a:lnTo>
                  <a:lnTo>
                    <a:pt x="418365" y="693413"/>
                  </a:lnTo>
                  <a:lnTo>
                    <a:pt x="375819" y="699191"/>
                  </a:lnTo>
                  <a:lnTo>
                    <a:pt x="350069" y="700139"/>
                  </a:lnTo>
                  <a:lnTo>
                    <a:pt x="341476" y="700034"/>
                  </a:lnTo>
                  <a:lnTo>
                    <a:pt x="298703" y="696350"/>
                  </a:lnTo>
                  <a:lnTo>
                    <a:pt x="256704" y="687459"/>
                  </a:lnTo>
                  <a:lnTo>
                    <a:pt x="216103" y="673492"/>
                  </a:lnTo>
                  <a:lnTo>
                    <a:pt x="177518" y="654659"/>
                  </a:lnTo>
                  <a:lnTo>
                    <a:pt x="141533" y="631248"/>
                  </a:lnTo>
                  <a:lnTo>
                    <a:pt x="108684" y="603608"/>
                  </a:lnTo>
                  <a:lnTo>
                    <a:pt x="79462" y="572151"/>
                  </a:lnTo>
                  <a:lnTo>
                    <a:pt x="54310" y="537354"/>
                  </a:lnTo>
                  <a:lnTo>
                    <a:pt x="33610" y="499743"/>
                  </a:lnTo>
                  <a:lnTo>
                    <a:pt x="17669" y="459882"/>
                  </a:lnTo>
                  <a:lnTo>
                    <a:pt x="6726" y="418365"/>
                  </a:lnTo>
                  <a:lnTo>
                    <a:pt x="948" y="375819"/>
                  </a:lnTo>
                  <a:lnTo>
                    <a:pt x="0" y="350069"/>
                  </a:lnTo>
                  <a:lnTo>
                    <a:pt x="105" y="341476"/>
                  </a:lnTo>
                  <a:lnTo>
                    <a:pt x="3788" y="298703"/>
                  </a:lnTo>
                  <a:lnTo>
                    <a:pt x="12680" y="256704"/>
                  </a:lnTo>
                  <a:lnTo>
                    <a:pt x="26647" y="216103"/>
                  </a:lnTo>
                  <a:lnTo>
                    <a:pt x="45479" y="177518"/>
                  </a:lnTo>
                  <a:lnTo>
                    <a:pt x="68890" y="141533"/>
                  </a:lnTo>
                  <a:lnTo>
                    <a:pt x="96530" y="108684"/>
                  </a:lnTo>
                  <a:lnTo>
                    <a:pt x="127987" y="79462"/>
                  </a:lnTo>
                  <a:lnTo>
                    <a:pt x="162785" y="54310"/>
                  </a:lnTo>
                  <a:lnTo>
                    <a:pt x="200395" y="33610"/>
                  </a:lnTo>
                  <a:lnTo>
                    <a:pt x="240256" y="17669"/>
                  </a:lnTo>
                  <a:lnTo>
                    <a:pt x="281774" y="6726"/>
                  </a:lnTo>
                  <a:lnTo>
                    <a:pt x="324319" y="948"/>
                  </a:lnTo>
                  <a:lnTo>
                    <a:pt x="350069" y="0"/>
                  </a:lnTo>
                  <a:close/>
                </a:path>
              </a:pathLst>
            </a:custGeom>
            <a:solidFill>
              <a:srgbClr val="215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7" name="object 7"/>
          <p:cNvGrpSpPr/>
          <p:nvPr/>
        </p:nvGrpSpPr>
        <p:grpSpPr>
          <a:xfrm>
            <a:off x="12649200" y="4801756"/>
            <a:ext cx="2957195" cy="5469890"/>
            <a:chOff x="14217691" y="4816753"/>
            <a:chExt cx="2957195" cy="5469890"/>
          </a:xfrm>
        </p:grpSpPr>
        <p:sp>
          <p:nvSpPr>
            <p:cNvPr id="8" name="object 8"/>
            <p:cNvSpPr/>
            <p:nvPr/>
          </p:nvSpPr>
          <p:spPr>
            <a:xfrm>
              <a:off x="14765053" y="6910114"/>
              <a:ext cx="1892935" cy="3376295"/>
            </a:xfrm>
            <a:custGeom>
              <a:avLst/>
              <a:gdLst/>
              <a:ahLst/>
              <a:cxnLst/>
              <a:rect l="l" t="t" r="r" b="b"/>
              <a:pathLst>
                <a:path w="1892934" h="3376295">
                  <a:moveTo>
                    <a:pt x="0" y="3376035"/>
                  </a:moveTo>
                  <a:lnTo>
                    <a:pt x="1892498" y="3376035"/>
                  </a:lnTo>
                  <a:lnTo>
                    <a:pt x="1892498" y="0"/>
                  </a:lnTo>
                  <a:lnTo>
                    <a:pt x="1845425" y="434"/>
                  </a:lnTo>
                  <a:lnTo>
                    <a:pt x="1798581" y="1737"/>
                  </a:lnTo>
                  <a:lnTo>
                    <a:pt x="1751982" y="3909"/>
                  </a:lnTo>
                  <a:lnTo>
                    <a:pt x="1705645" y="6949"/>
                  </a:lnTo>
                  <a:lnTo>
                    <a:pt x="1659584" y="10857"/>
                  </a:lnTo>
                  <a:lnTo>
                    <a:pt x="1613816" y="15632"/>
                  </a:lnTo>
                  <a:lnTo>
                    <a:pt x="1568357" y="21274"/>
                  </a:lnTo>
                  <a:lnTo>
                    <a:pt x="1523221" y="27782"/>
                  </a:lnTo>
                  <a:lnTo>
                    <a:pt x="1478426" y="35157"/>
                  </a:lnTo>
                  <a:lnTo>
                    <a:pt x="1433986" y="43398"/>
                  </a:lnTo>
                  <a:lnTo>
                    <a:pt x="1389918" y="52505"/>
                  </a:lnTo>
                  <a:lnTo>
                    <a:pt x="1346237" y="62477"/>
                  </a:lnTo>
                  <a:lnTo>
                    <a:pt x="1302959" y="73314"/>
                  </a:lnTo>
                  <a:lnTo>
                    <a:pt x="1260100" y="85016"/>
                  </a:lnTo>
                  <a:lnTo>
                    <a:pt x="1217675" y="97581"/>
                  </a:lnTo>
                  <a:lnTo>
                    <a:pt x="1175700" y="111011"/>
                  </a:lnTo>
                  <a:lnTo>
                    <a:pt x="1134191" y="125304"/>
                  </a:lnTo>
                  <a:lnTo>
                    <a:pt x="1093164" y="140461"/>
                  </a:lnTo>
                  <a:lnTo>
                    <a:pt x="1052635" y="156480"/>
                  </a:lnTo>
                  <a:lnTo>
                    <a:pt x="1012619" y="173361"/>
                  </a:lnTo>
                  <a:lnTo>
                    <a:pt x="973131" y="191105"/>
                  </a:lnTo>
                  <a:lnTo>
                    <a:pt x="934189" y="209711"/>
                  </a:lnTo>
                  <a:lnTo>
                    <a:pt x="895807" y="229178"/>
                  </a:lnTo>
                  <a:lnTo>
                    <a:pt x="858001" y="249506"/>
                  </a:lnTo>
                  <a:lnTo>
                    <a:pt x="820787" y="270695"/>
                  </a:lnTo>
                  <a:lnTo>
                    <a:pt x="784181" y="292744"/>
                  </a:lnTo>
                  <a:lnTo>
                    <a:pt x="748199" y="315653"/>
                  </a:lnTo>
                  <a:lnTo>
                    <a:pt x="712855" y="339422"/>
                  </a:lnTo>
                  <a:lnTo>
                    <a:pt x="678167" y="364050"/>
                  </a:lnTo>
                  <a:lnTo>
                    <a:pt x="644150" y="389538"/>
                  </a:lnTo>
                  <a:lnTo>
                    <a:pt x="610819" y="415884"/>
                  </a:lnTo>
                  <a:lnTo>
                    <a:pt x="578190" y="443088"/>
                  </a:lnTo>
                  <a:lnTo>
                    <a:pt x="546279" y="471150"/>
                  </a:lnTo>
                  <a:lnTo>
                    <a:pt x="515102" y="500069"/>
                  </a:lnTo>
                  <a:lnTo>
                    <a:pt x="484675" y="529846"/>
                  </a:lnTo>
                  <a:lnTo>
                    <a:pt x="455013" y="560480"/>
                  </a:lnTo>
                  <a:lnTo>
                    <a:pt x="426132" y="591970"/>
                  </a:lnTo>
                  <a:lnTo>
                    <a:pt x="398047" y="624316"/>
                  </a:lnTo>
                  <a:lnTo>
                    <a:pt x="370776" y="657519"/>
                  </a:lnTo>
                  <a:lnTo>
                    <a:pt x="344332" y="691576"/>
                  </a:lnTo>
                  <a:lnTo>
                    <a:pt x="318733" y="726489"/>
                  </a:lnTo>
                  <a:lnTo>
                    <a:pt x="293993" y="762257"/>
                  </a:lnTo>
                  <a:lnTo>
                    <a:pt x="270129" y="798879"/>
                  </a:lnTo>
                  <a:lnTo>
                    <a:pt x="247156" y="836355"/>
                  </a:lnTo>
                  <a:lnTo>
                    <a:pt x="225091" y="874684"/>
                  </a:lnTo>
                  <a:lnTo>
                    <a:pt x="203948" y="913868"/>
                  </a:lnTo>
                  <a:lnTo>
                    <a:pt x="183743" y="953904"/>
                  </a:lnTo>
                  <a:lnTo>
                    <a:pt x="164493" y="994792"/>
                  </a:lnTo>
                  <a:lnTo>
                    <a:pt x="146213" y="1036534"/>
                  </a:lnTo>
                  <a:lnTo>
                    <a:pt x="128919" y="1079127"/>
                  </a:lnTo>
                  <a:lnTo>
                    <a:pt x="112627" y="1122571"/>
                  </a:lnTo>
                  <a:lnTo>
                    <a:pt x="97352" y="1166867"/>
                  </a:lnTo>
                  <a:lnTo>
                    <a:pt x="83110" y="1212014"/>
                  </a:lnTo>
                  <a:lnTo>
                    <a:pt x="69916" y="1258011"/>
                  </a:lnTo>
                  <a:lnTo>
                    <a:pt x="57788" y="1304859"/>
                  </a:lnTo>
                  <a:lnTo>
                    <a:pt x="46739" y="1352556"/>
                  </a:lnTo>
                  <a:lnTo>
                    <a:pt x="36787" y="1401103"/>
                  </a:lnTo>
                  <a:lnTo>
                    <a:pt x="27947" y="1450499"/>
                  </a:lnTo>
                  <a:lnTo>
                    <a:pt x="20234" y="1500744"/>
                  </a:lnTo>
                  <a:lnTo>
                    <a:pt x="13665" y="1551838"/>
                  </a:lnTo>
                  <a:lnTo>
                    <a:pt x="8254" y="1603779"/>
                  </a:lnTo>
                  <a:lnTo>
                    <a:pt x="4019" y="1656568"/>
                  </a:lnTo>
                  <a:lnTo>
                    <a:pt x="974" y="1710205"/>
                  </a:lnTo>
                  <a:lnTo>
                    <a:pt x="0" y="1739088"/>
                  </a:lnTo>
                  <a:lnTo>
                    <a:pt x="0" y="3376035"/>
                  </a:lnTo>
                  <a:close/>
                </a:path>
              </a:pathLst>
            </a:custGeom>
            <a:solidFill>
              <a:srgbClr val="215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4217691" y="4816753"/>
              <a:ext cx="2957195" cy="2791460"/>
            </a:xfrm>
            <a:custGeom>
              <a:avLst/>
              <a:gdLst/>
              <a:ahLst/>
              <a:cxnLst/>
              <a:rect l="l" t="t" r="r" b="b"/>
              <a:pathLst>
                <a:path w="2957194" h="2791459">
                  <a:moveTo>
                    <a:pt x="2900127" y="2677322"/>
                  </a:moveTo>
                  <a:lnTo>
                    <a:pt x="2922001" y="2681800"/>
                  </a:lnTo>
                  <a:lnTo>
                    <a:pt x="2939977" y="2693968"/>
                  </a:lnTo>
                  <a:lnTo>
                    <a:pt x="2952155" y="2711930"/>
                  </a:lnTo>
                  <a:lnTo>
                    <a:pt x="2956636" y="2733787"/>
                  </a:lnTo>
                  <a:lnTo>
                    <a:pt x="2952155" y="2755644"/>
                  </a:lnTo>
                  <a:lnTo>
                    <a:pt x="2939977" y="2773606"/>
                  </a:lnTo>
                  <a:lnTo>
                    <a:pt x="2922001" y="2785775"/>
                  </a:lnTo>
                  <a:lnTo>
                    <a:pt x="2900127" y="2790253"/>
                  </a:lnTo>
                  <a:lnTo>
                    <a:pt x="2877803" y="2785775"/>
                  </a:lnTo>
                  <a:lnTo>
                    <a:pt x="2859877" y="2773606"/>
                  </a:lnTo>
                  <a:lnTo>
                    <a:pt x="2847948" y="2755644"/>
                  </a:lnTo>
                  <a:lnTo>
                    <a:pt x="2843617" y="2733787"/>
                  </a:lnTo>
                  <a:lnTo>
                    <a:pt x="2848098" y="2711930"/>
                  </a:lnTo>
                  <a:lnTo>
                    <a:pt x="2860276" y="2693968"/>
                  </a:lnTo>
                  <a:lnTo>
                    <a:pt x="2878252" y="2681800"/>
                  </a:lnTo>
                  <a:lnTo>
                    <a:pt x="2900127" y="2677322"/>
                  </a:lnTo>
                  <a:close/>
                </a:path>
                <a:path w="2957194" h="2791459">
                  <a:moveTo>
                    <a:pt x="2188956" y="2678387"/>
                  </a:moveTo>
                  <a:lnTo>
                    <a:pt x="2210830" y="2682865"/>
                  </a:lnTo>
                  <a:lnTo>
                    <a:pt x="2228806" y="2695034"/>
                  </a:lnTo>
                  <a:lnTo>
                    <a:pt x="2240984" y="2712995"/>
                  </a:lnTo>
                  <a:lnTo>
                    <a:pt x="2245466" y="2734853"/>
                  </a:lnTo>
                  <a:lnTo>
                    <a:pt x="2240984" y="2756710"/>
                  </a:lnTo>
                  <a:lnTo>
                    <a:pt x="2228806" y="2774671"/>
                  </a:lnTo>
                  <a:lnTo>
                    <a:pt x="2210830" y="2786840"/>
                  </a:lnTo>
                  <a:lnTo>
                    <a:pt x="2188956" y="2791318"/>
                  </a:lnTo>
                  <a:lnTo>
                    <a:pt x="2167081" y="2786840"/>
                  </a:lnTo>
                  <a:lnTo>
                    <a:pt x="2149106" y="2774671"/>
                  </a:lnTo>
                  <a:lnTo>
                    <a:pt x="2136927" y="2756710"/>
                  </a:lnTo>
                  <a:lnTo>
                    <a:pt x="2132446" y="2734853"/>
                  </a:lnTo>
                  <a:lnTo>
                    <a:pt x="2136927" y="2712995"/>
                  </a:lnTo>
                  <a:lnTo>
                    <a:pt x="2149106" y="2695034"/>
                  </a:lnTo>
                  <a:lnTo>
                    <a:pt x="2167081" y="2682865"/>
                  </a:lnTo>
                  <a:lnTo>
                    <a:pt x="2188956" y="2678387"/>
                  </a:lnTo>
                  <a:close/>
                </a:path>
                <a:path w="2957194" h="2791459">
                  <a:moveTo>
                    <a:pt x="1478851" y="2678387"/>
                  </a:moveTo>
                  <a:lnTo>
                    <a:pt x="1500725" y="2682865"/>
                  </a:lnTo>
                  <a:lnTo>
                    <a:pt x="1518701" y="2695034"/>
                  </a:lnTo>
                  <a:lnTo>
                    <a:pt x="1530879" y="2712995"/>
                  </a:lnTo>
                  <a:lnTo>
                    <a:pt x="1535361" y="2734853"/>
                  </a:lnTo>
                  <a:lnTo>
                    <a:pt x="1530879" y="2756710"/>
                  </a:lnTo>
                  <a:lnTo>
                    <a:pt x="1518701" y="2774671"/>
                  </a:lnTo>
                  <a:lnTo>
                    <a:pt x="1500725" y="2786840"/>
                  </a:lnTo>
                  <a:lnTo>
                    <a:pt x="1478851" y="2791318"/>
                  </a:lnTo>
                  <a:lnTo>
                    <a:pt x="1456527" y="2786840"/>
                  </a:lnTo>
                  <a:lnTo>
                    <a:pt x="1438601" y="2774671"/>
                  </a:lnTo>
                  <a:lnTo>
                    <a:pt x="1426673" y="2756710"/>
                  </a:lnTo>
                  <a:lnTo>
                    <a:pt x="1422341" y="2734853"/>
                  </a:lnTo>
                  <a:lnTo>
                    <a:pt x="1426822" y="2712995"/>
                  </a:lnTo>
                  <a:lnTo>
                    <a:pt x="1439001" y="2695034"/>
                  </a:lnTo>
                  <a:lnTo>
                    <a:pt x="1456977" y="2682865"/>
                  </a:lnTo>
                  <a:lnTo>
                    <a:pt x="1478851" y="2678387"/>
                  </a:lnTo>
                  <a:close/>
                </a:path>
                <a:path w="2957194" h="2791459">
                  <a:moveTo>
                    <a:pt x="767680" y="2678387"/>
                  </a:moveTo>
                  <a:lnTo>
                    <a:pt x="789554" y="2682865"/>
                  </a:lnTo>
                  <a:lnTo>
                    <a:pt x="807530" y="2695034"/>
                  </a:lnTo>
                  <a:lnTo>
                    <a:pt x="819708" y="2712995"/>
                  </a:lnTo>
                  <a:lnTo>
                    <a:pt x="824190" y="2734853"/>
                  </a:lnTo>
                  <a:lnTo>
                    <a:pt x="819708" y="2756710"/>
                  </a:lnTo>
                  <a:lnTo>
                    <a:pt x="807530" y="2774671"/>
                  </a:lnTo>
                  <a:lnTo>
                    <a:pt x="789554" y="2786840"/>
                  </a:lnTo>
                  <a:lnTo>
                    <a:pt x="767680" y="2791318"/>
                  </a:lnTo>
                  <a:lnTo>
                    <a:pt x="745806" y="2786840"/>
                  </a:lnTo>
                  <a:lnTo>
                    <a:pt x="727830" y="2774671"/>
                  </a:lnTo>
                  <a:lnTo>
                    <a:pt x="715652" y="2756710"/>
                  </a:lnTo>
                  <a:lnTo>
                    <a:pt x="711170" y="2734853"/>
                  </a:lnTo>
                  <a:lnTo>
                    <a:pt x="715652" y="2712995"/>
                  </a:lnTo>
                  <a:lnTo>
                    <a:pt x="727830" y="2695034"/>
                  </a:lnTo>
                  <a:lnTo>
                    <a:pt x="745806" y="2682865"/>
                  </a:lnTo>
                  <a:lnTo>
                    <a:pt x="767680" y="2678387"/>
                  </a:lnTo>
                  <a:close/>
                </a:path>
                <a:path w="2957194" h="2791459">
                  <a:moveTo>
                    <a:pt x="57575" y="2677322"/>
                  </a:moveTo>
                  <a:lnTo>
                    <a:pt x="79449" y="2681800"/>
                  </a:lnTo>
                  <a:lnTo>
                    <a:pt x="97425" y="2693968"/>
                  </a:lnTo>
                  <a:lnTo>
                    <a:pt x="109604" y="2711930"/>
                  </a:lnTo>
                  <a:lnTo>
                    <a:pt x="114085" y="2733787"/>
                  </a:lnTo>
                  <a:lnTo>
                    <a:pt x="109604" y="2755644"/>
                  </a:lnTo>
                  <a:lnTo>
                    <a:pt x="97425" y="2773606"/>
                  </a:lnTo>
                  <a:lnTo>
                    <a:pt x="79449" y="2785775"/>
                  </a:lnTo>
                  <a:lnTo>
                    <a:pt x="57575" y="2790253"/>
                  </a:lnTo>
                  <a:lnTo>
                    <a:pt x="35701" y="2785775"/>
                  </a:lnTo>
                  <a:lnTo>
                    <a:pt x="17725" y="2773606"/>
                  </a:lnTo>
                  <a:lnTo>
                    <a:pt x="5547" y="2755644"/>
                  </a:lnTo>
                  <a:lnTo>
                    <a:pt x="1066" y="2733787"/>
                  </a:lnTo>
                  <a:lnTo>
                    <a:pt x="5547" y="2711930"/>
                  </a:lnTo>
                  <a:lnTo>
                    <a:pt x="17725" y="2693968"/>
                  </a:lnTo>
                  <a:lnTo>
                    <a:pt x="35701" y="2681800"/>
                  </a:lnTo>
                  <a:lnTo>
                    <a:pt x="57575" y="2677322"/>
                  </a:lnTo>
                  <a:close/>
                </a:path>
                <a:path w="2957194" h="2791459">
                  <a:moveTo>
                    <a:pt x="2900127" y="2136104"/>
                  </a:moveTo>
                  <a:close/>
                </a:path>
                <a:path w="2957194" h="2791459">
                  <a:moveTo>
                    <a:pt x="2900127" y="2023173"/>
                  </a:moveTo>
                  <a:lnTo>
                    <a:pt x="2922001" y="2027651"/>
                  </a:lnTo>
                  <a:lnTo>
                    <a:pt x="2939977" y="2039819"/>
                  </a:lnTo>
                  <a:lnTo>
                    <a:pt x="2952155" y="2057781"/>
                  </a:lnTo>
                  <a:lnTo>
                    <a:pt x="2956637" y="2079638"/>
                  </a:lnTo>
                  <a:lnTo>
                    <a:pt x="2952155" y="2101496"/>
                  </a:lnTo>
                  <a:lnTo>
                    <a:pt x="2939977" y="2119457"/>
                  </a:lnTo>
                  <a:lnTo>
                    <a:pt x="2922001" y="2131626"/>
                  </a:lnTo>
                  <a:lnTo>
                    <a:pt x="2900127" y="2136104"/>
                  </a:lnTo>
                  <a:lnTo>
                    <a:pt x="2877653" y="2131626"/>
                  </a:lnTo>
                  <a:lnTo>
                    <a:pt x="2859477" y="2119457"/>
                  </a:lnTo>
                  <a:lnTo>
                    <a:pt x="2847499" y="2101496"/>
                  </a:lnTo>
                  <a:lnTo>
                    <a:pt x="2843617" y="2079638"/>
                  </a:lnTo>
                  <a:lnTo>
                    <a:pt x="2848098" y="2057781"/>
                  </a:lnTo>
                  <a:lnTo>
                    <a:pt x="2860277" y="2039819"/>
                  </a:lnTo>
                  <a:lnTo>
                    <a:pt x="2878253" y="2027651"/>
                  </a:lnTo>
                  <a:lnTo>
                    <a:pt x="2900127" y="2023173"/>
                  </a:lnTo>
                  <a:close/>
                </a:path>
                <a:path w="2957194" h="2791459">
                  <a:moveTo>
                    <a:pt x="2188956" y="2023173"/>
                  </a:moveTo>
                  <a:lnTo>
                    <a:pt x="2210830" y="2027651"/>
                  </a:lnTo>
                  <a:lnTo>
                    <a:pt x="2228806" y="2039819"/>
                  </a:lnTo>
                  <a:lnTo>
                    <a:pt x="2240984" y="2057781"/>
                  </a:lnTo>
                  <a:lnTo>
                    <a:pt x="2245466" y="2079638"/>
                  </a:lnTo>
                  <a:lnTo>
                    <a:pt x="2240984" y="2101496"/>
                  </a:lnTo>
                  <a:lnTo>
                    <a:pt x="2228806" y="2119457"/>
                  </a:lnTo>
                  <a:lnTo>
                    <a:pt x="2210830" y="2131626"/>
                  </a:lnTo>
                  <a:lnTo>
                    <a:pt x="2188956" y="2136104"/>
                  </a:lnTo>
                  <a:lnTo>
                    <a:pt x="2167082" y="2131626"/>
                  </a:lnTo>
                  <a:lnTo>
                    <a:pt x="2149106" y="2119457"/>
                  </a:lnTo>
                  <a:lnTo>
                    <a:pt x="2136927" y="2101496"/>
                  </a:lnTo>
                  <a:lnTo>
                    <a:pt x="2132446" y="2079638"/>
                  </a:lnTo>
                  <a:lnTo>
                    <a:pt x="2136927" y="2057781"/>
                  </a:lnTo>
                  <a:lnTo>
                    <a:pt x="2149106" y="2039819"/>
                  </a:lnTo>
                  <a:lnTo>
                    <a:pt x="2167082" y="2027651"/>
                  </a:lnTo>
                  <a:lnTo>
                    <a:pt x="2188956" y="2023173"/>
                  </a:lnTo>
                  <a:close/>
                </a:path>
                <a:path w="2957194" h="2791459">
                  <a:moveTo>
                    <a:pt x="1478851" y="2023173"/>
                  </a:moveTo>
                  <a:lnTo>
                    <a:pt x="1500725" y="2027651"/>
                  </a:lnTo>
                  <a:lnTo>
                    <a:pt x="1518701" y="2039819"/>
                  </a:lnTo>
                  <a:lnTo>
                    <a:pt x="1530880" y="2057781"/>
                  </a:lnTo>
                  <a:lnTo>
                    <a:pt x="1535361" y="2079638"/>
                  </a:lnTo>
                  <a:lnTo>
                    <a:pt x="1530880" y="2101496"/>
                  </a:lnTo>
                  <a:lnTo>
                    <a:pt x="1518701" y="2119457"/>
                  </a:lnTo>
                  <a:lnTo>
                    <a:pt x="1500725" y="2131626"/>
                  </a:lnTo>
                  <a:lnTo>
                    <a:pt x="1478851" y="2136104"/>
                  </a:lnTo>
                  <a:lnTo>
                    <a:pt x="1456377" y="2131626"/>
                  </a:lnTo>
                  <a:lnTo>
                    <a:pt x="1438201" y="2119457"/>
                  </a:lnTo>
                  <a:lnTo>
                    <a:pt x="1426223" y="2101496"/>
                  </a:lnTo>
                  <a:lnTo>
                    <a:pt x="1422341" y="2079638"/>
                  </a:lnTo>
                  <a:lnTo>
                    <a:pt x="1426823" y="2057781"/>
                  </a:lnTo>
                  <a:lnTo>
                    <a:pt x="1439001" y="2039819"/>
                  </a:lnTo>
                  <a:lnTo>
                    <a:pt x="1456977" y="2027651"/>
                  </a:lnTo>
                  <a:lnTo>
                    <a:pt x="1478851" y="2023173"/>
                  </a:lnTo>
                  <a:close/>
                </a:path>
                <a:path w="2957194" h="2791459">
                  <a:moveTo>
                    <a:pt x="767680" y="2023173"/>
                  </a:moveTo>
                  <a:lnTo>
                    <a:pt x="789555" y="2027651"/>
                  </a:lnTo>
                  <a:lnTo>
                    <a:pt x="807530" y="2039819"/>
                  </a:lnTo>
                  <a:lnTo>
                    <a:pt x="819709" y="2057781"/>
                  </a:lnTo>
                  <a:lnTo>
                    <a:pt x="824190" y="2079638"/>
                  </a:lnTo>
                  <a:lnTo>
                    <a:pt x="819709" y="2101496"/>
                  </a:lnTo>
                  <a:lnTo>
                    <a:pt x="807530" y="2119457"/>
                  </a:lnTo>
                  <a:lnTo>
                    <a:pt x="789554" y="2131626"/>
                  </a:lnTo>
                  <a:lnTo>
                    <a:pt x="767680" y="2136104"/>
                  </a:lnTo>
                  <a:lnTo>
                    <a:pt x="745356" y="2131626"/>
                  </a:lnTo>
                  <a:lnTo>
                    <a:pt x="727430" y="2119457"/>
                  </a:lnTo>
                  <a:lnTo>
                    <a:pt x="715502" y="2101496"/>
                  </a:lnTo>
                  <a:lnTo>
                    <a:pt x="711170" y="2079638"/>
                  </a:lnTo>
                  <a:lnTo>
                    <a:pt x="715652" y="2057781"/>
                  </a:lnTo>
                  <a:lnTo>
                    <a:pt x="727830" y="2039819"/>
                  </a:lnTo>
                  <a:lnTo>
                    <a:pt x="745806" y="2027651"/>
                  </a:lnTo>
                  <a:lnTo>
                    <a:pt x="767680" y="2023173"/>
                  </a:lnTo>
                  <a:close/>
                </a:path>
                <a:path w="2957194" h="2791459">
                  <a:moveTo>
                    <a:pt x="56509" y="2023173"/>
                  </a:moveTo>
                  <a:lnTo>
                    <a:pt x="78383" y="2027651"/>
                  </a:lnTo>
                  <a:lnTo>
                    <a:pt x="96359" y="2039819"/>
                  </a:lnTo>
                  <a:lnTo>
                    <a:pt x="108538" y="2057781"/>
                  </a:lnTo>
                  <a:lnTo>
                    <a:pt x="113019" y="2079638"/>
                  </a:lnTo>
                  <a:lnTo>
                    <a:pt x="108538" y="2101496"/>
                  </a:lnTo>
                  <a:lnTo>
                    <a:pt x="96359" y="2119457"/>
                  </a:lnTo>
                  <a:lnTo>
                    <a:pt x="78383" y="2131626"/>
                  </a:lnTo>
                  <a:lnTo>
                    <a:pt x="56509" y="2136104"/>
                  </a:lnTo>
                  <a:lnTo>
                    <a:pt x="34635" y="2131626"/>
                  </a:lnTo>
                  <a:lnTo>
                    <a:pt x="16659" y="2119457"/>
                  </a:lnTo>
                  <a:lnTo>
                    <a:pt x="4481" y="2101496"/>
                  </a:lnTo>
                  <a:lnTo>
                    <a:pt x="0" y="2079638"/>
                  </a:lnTo>
                  <a:lnTo>
                    <a:pt x="4481" y="2057781"/>
                  </a:lnTo>
                  <a:lnTo>
                    <a:pt x="16659" y="2039819"/>
                  </a:lnTo>
                  <a:lnTo>
                    <a:pt x="34635" y="2027651"/>
                  </a:lnTo>
                  <a:lnTo>
                    <a:pt x="56509" y="2023173"/>
                  </a:lnTo>
                  <a:close/>
                </a:path>
                <a:path w="2957194" h="2791459">
                  <a:moveTo>
                    <a:pt x="2900127" y="1461713"/>
                  </a:moveTo>
                  <a:close/>
                </a:path>
                <a:path w="2957194" h="2791459">
                  <a:moveTo>
                    <a:pt x="2900127" y="1348782"/>
                  </a:moveTo>
                  <a:lnTo>
                    <a:pt x="2922001" y="1353260"/>
                  </a:lnTo>
                  <a:lnTo>
                    <a:pt x="2939977" y="1365428"/>
                  </a:lnTo>
                  <a:lnTo>
                    <a:pt x="2952156" y="1383390"/>
                  </a:lnTo>
                  <a:lnTo>
                    <a:pt x="2956637" y="1405247"/>
                  </a:lnTo>
                  <a:lnTo>
                    <a:pt x="2952156" y="1427104"/>
                  </a:lnTo>
                  <a:lnTo>
                    <a:pt x="2939977" y="1445066"/>
                  </a:lnTo>
                  <a:lnTo>
                    <a:pt x="2922001" y="1457235"/>
                  </a:lnTo>
                  <a:lnTo>
                    <a:pt x="2900127" y="1461713"/>
                  </a:lnTo>
                  <a:lnTo>
                    <a:pt x="2877653" y="1457235"/>
                  </a:lnTo>
                  <a:lnTo>
                    <a:pt x="2859477" y="1445066"/>
                  </a:lnTo>
                  <a:lnTo>
                    <a:pt x="2847499" y="1427104"/>
                  </a:lnTo>
                  <a:lnTo>
                    <a:pt x="2843617" y="1405247"/>
                  </a:lnTo>
                  <a:lnTo>
                    <a:pt x="2848099" y="1383390"/>
                  </a:lnTo>
                  <a:lnTo>
                    <a:pt x="2860277" y="1365428"/>
                  </a:lnTo>
                  <a:lnTo>
                    <a:pt x="2878253" y="1353260"/>
                  </a:lnTo>
                  <a:lnTo>
                    <a:pt x="2900127" y="1348782"/>
                  </a:lnTo>
                  <a:close/>
                </a:path>
                <a:path w="2957194" h="2791459">
                  <a:moveTo>
                    <a:pt x="2188956" y="1348782"/>
                  </a:moveTo>
                  <a:lnTo>
                    <a:pt x="2210830" y="1353260"/>
                  </a:lnTo>
                  <a:lnTo>
                    <a:pt x="2228806" y="1365428"/>
                  </a:lnTo>
                  <a:lnTo>
                    <a:pt x="2240985" y="1383390"/>
                  </a:lnTo>
                  <a:lnTo>
                    <a:pt x="2245466" y="1405247"/>
                  </a:lnTo>
                  <a:lnTo>
                    <a:pt x="2240985" y="1427104"/>
                  </a:lnTo>
                  <a:lnTo>
                    <a:pt x="2228806" y="1445066"/>
                  </a:lnTo>
                  <a:lnTo>
                    <a:pt x="2210830" y="1457235"/>
                  </a:lnTo>
                  <a:lnTo>
                    <a:pt x="2188956" y="1461713"/>
                  </a:lnTo>
                  <a:lnTo>
                    <a:pt x="2167082" y="1457235"/>
                  </a:lnTo>
                  <a:lnTo>
                    <a:pt x="2149106" y="1445066"/>
                  </a:lnTo>
                  <a:lnTo>
                    <a:pt x="2136928" y="1427104"/>
                  </a:lnTo>
                  <a:lnTo>
                    <a:pt x="2132446" y="1405247"/>
                  </a:lnTo>
                  <a:lnTo>
                    <a:pt x="2136928" y="1383390"/>
                  </a:lnTo>
                  <a:lnTo>
                    <a:pt x="2149106" y="1365428"/>
                  </a:lnTo>
                  <a:lnTo>
                    <a:pt x="2167082" y="1353260"/>
                  </a:lnTo>
                  <a:lnTo>
                    <a:pt x="2188956" y="1348782"/>
                  </a:lnTo>
                  <a:close/>
                </a:path>
                <a:path w="2957194" h="2791459">
                  <a:moveTo>
                    <a:pt x="1477785" y="1348782"/>
                  </a:moveTo>
                  <a:lnTo>
                    <a:pt x="1499660" y="1353260"/>
                  </a:lnTo>
                  <a:lnTo>
                    <a:pt x="1517635" y="1365428"/>
                  </a:lnTo>
                  <a:lnTo>
                    <a:pt x="1529814" y="1383390"/>
                  </a:lnTo>
                  <a:lnTo>
                    <a:pt x="1534295" y="1405247"/>
                  </a:lnTo>
                  <a:lnTo>
                    <a:pt x="1529814" y="1427104"/>
                  </a:lnTo>
                  <a:lnTo>
                    <a:pt x="1517635" y="1445066"/>
                  </a:lnTo>
                  <a:lnTo>
                    <a:pt x="1499659" y="1457235"/>
                  </a:lnTo>
                  <a:lnTo>
                    <a:pt x="1477785" y="1461713"/>
                  </a:lnTo>
                  <a:lnTo>
                    <a:pt x="1455911" y="1457235"/>
                  </a:lnTo>
                  <a:lnTo>
                    <a:pt x="1437935" y="1445066"/>
                  </a:lnTo>
                  <a:lnTo>
                    <a:pt x="1425757" y="1427104"/>
                  </a:lnTo>
                  <a:lnTo>
                    <a:pt x="1421275" y="1405247"/>
                  </a:lnTo>
                  <a:lnTo>
                    <a:pt x="1425757" y="1383390"/>
                  </a:lnTo>
                  <a:lnTo>
                    <a:pt x="1437935" y="1365428"/>
                  </a:lnTo>
                  <a:lnTo>
                    <a:pt x="1455911" y="1353260"/>
                  </a:lnTo>
                  <a:lnTo>
                    <a:pt x="1477785" y="1348782"/>
                  </a:lnTo>
                  <a:close/>
                </a:path>
                <a:path w="2957194" h="2791459">
                  <a:moveTo>
                    <a:pt x="767680" y="1348782"/>
                  </a:moveTo>
                  <a:lnTo>
                    <a:pt x="789555" y="1353260"/>
                  </a:lnTo>
                  <a:lnTo>
                    <a:pt x="807531" y="1365428"/>
                  </a:lnTo>
                  <a:lnTo>
                    <a:pt x="819709" y="1383390"/>
                  </a:lnTo>
                  <a:lnTo>
                    <a:pt x="824190" y="1405247"/>
                  </a:lnTo>
                  <a:lnTo>
                    <a:pt x="819709" y="1427104"/>
                  </a:lnTo>
                  <a:lnTo>
                    <a:pt x="807530" y="1445066"/>
                  </a:lnTo>
                  <a:lnTo>
                    <a:pt x="789555" y="1457235"/>
                  </a:lnTo>
                  <a:lnTo>
                    <a:pt x="767680" y="1461713"/>
                  </a:lnTo>
                  <a:lnTo>
                    <a:pt x="745356" y="1457235"/>
                  </a:lnTo>
                  <a:lnTo>
                    <a:pt x="727430" y="1445066"/>
                  </a:lnTo>
                  <a:lnTo>
                    <a:pt x="715502" y="1427104"/>
                  </a:lnTo>
                  <a:lnTo>
                    <a:pt x="711171" y="1405247"/>
                  </a:lnTo>
                  <a:lnTo>
                    <a:pt x="715652" y="1383390"/>
                  </a:lnTo>
                  <a:lnTo>
                    <a:pt x="727830" y="1365428"/>
                  </a:lnTo>
                  <a:lnTo>
                    <a:pt x="745806" y="1353260"/>
                  </a:lnTo>
                  <a:lnTo>
                    <a:pt x="767680" y="1348782"/>
                  </a:lnTo>
                  <a:close/>
                </a:path>
                <a:path w="2957194" h="2791459">
                  <a:moveTo>
                    <a:pt x="56510" y="1348782"/>
                  </a:moveTo>
                  <a:lnTo>
                    <a:pt x="78384" y="1353260"/>
                  </a:lnTo>
                  <a:lnTo>
                    <a:pt x="96360" y="1365428"/>
                  </a:lnTo>
                  <a:lnTo>
                    <a:pt x="108538" y="1383390"/>
                  </a:lnTo>
                  <a:lnTo>
                    <a:pt x="113019" y="1405247"/>
                  </a:lnTo>
                  <a:lnTo>
                    <a:pt x="108538" y="1427104"/>
                  </a:lnTo>
                  <a:lnTo>
                    <a:pt x="96360" y="1445066"/>
                  </a:lnTo>
                  <a:lnTo>
                    <a:pt x="78384" y="1457235"/>
                  </a:lnTo>
                  <a:lnTo>
                    <a:pt x="56510" y="1461713"/>
                  </a:lnTo>
                  <a:lnTo>
                    <a:pt x="34635" y="1457235"/>
                  </a:lnTo>
                  <a:lnTo>
                    <a:pt x="16660" y="1445066"/>
                  </a:lnTo>
                  <a:lnTo>
                    <a:pt x="4481" y="1427104"/>
                  </a:lnTo>
                  <a:lnTo>
                    <a:pt x="0" y="1405247"/>
                  </a:lnTo>
                  <a:lnTo>
                    <a:pt x="4481" y="1383390"/>
                  </a:lnTo>
                  <a:lnTo>
                    <a:pt x="16660" y="1365428"/>
                  </a:lnTo>
                  <a:lnTo>
                    <a:pt x="34635" y="1353260"/>
                  </a:lnTo>
                  <a:lnTo>
                    <a:pt x="56510" y="1348782"/>
                  </a:lnTo>
                  <a:close/>
                </a:path>
                <a:path w="2957194" h="2791459">
                  <a:moveTo>
                    <a:pt x="2899061" y="806499"/>
                  </a:moveTo>
                  <a:close/>
                </a:path>
                <a:path w="2957194" h="2791459">
                  <a:moveTo>
                    <a:pt x="2899061" y="693567"/>
                  </a:moveTo>
                  <a:lnTo>
                    <a:pt x="2920935" y="698045"/>
                  </a:lnTo>
                  <a:lnTo>
                    <a:pt x="2938911" y="710214"/>
                  </a:lnTo>
                  <a:lnTo>
                    <a:pt x="2951090" y="728176"/>
                  </a:lnTo>
                  <a:lnTo>
                    <a:pt x="2955571" y="750033"/>
                  </a:lnTo>
                  <a:lnTo>
                    <a:pt x="2951090" y="771890"/>
                  </a:lnTo>
                  <a:lnTo>
                    <a:pt x="2938911" y="789852"/>
                  </a:lnTo>
                  <a:lnTo>
                    <a:pt x="2920935" y="802021"/>
                  </a:lnTo>
                  <a:lnTo>
                    <a:pt x="2899061" y="806499"/>
                  </a:lnTo>
                  <a:lnTo>
                    <a:pt x="2877187" y="802021"/>
                  </a:lnTo>
                  <a:lnTo>
                    <a:pt x="2859211" y="789852"/>
                  </a:lnTo>
                  <a:lnTo>
                    <a:pt x="2847033" y="771890"/>
                  </a:lnTo>
                  <a:lnTo>
                    <a:pt x="2842551" y="750033"/>
                  </a:lnTo>
                  <a:lnTo>
                    <a:pt x="2847033" y="728176"/>
                  </a:lnTo>
                  <a:lnTo>
                    <a:pt x="2859211" y="710214"/>
                  </a:lnTo>
                  <a:lnTo>
                    <a:pt x="2877187" y="698045"/>
                  </a:lnTo>
                  <a:lnTo>
                    <a:pt x="2899061" y="693567"/>
                  </a:lnTo>
                  <a:close/>
                </a:path>
                <a:path w="2957194" h="2791459">
                  <a:moveTo>
                    <a:pt x="2188956" y="693567"/>
                  </a:moveTo>
                  <a:lnTo>
                    <a:pt x="2210831" y="698045"/>
                  </a:lnTo>
                  <a:lnTo>
                    <a:pt x="2228807" y="710214"/>
                  </a:lnTo>
                  <a:lnTo>
                    <a:pt x="2240985" y="728176"/>
                  </a:lnTo>
                  <a:lnTo>
                    <a:pt x="2245466" y="750033"/>
                  </a:lnTo>
                  <a:lnTo>
                    <a:pt x="2240985" y="771890"/>
                  </a:lnTo>
                  <a:lnTo>
                    <a:pt x="2228807" y="789852"/>
                  </a:lnTo>
                  <a:lnTo>
                    <a:pt x="2210831" y="802021"/>
                  </a:lnTo>
                  <a:lnTo>
                    <a:pt x="2188956" y="806499"/>
                  </a:lnTo>
                  <a:lnTo>
                    <a:pt x="2166632" y="802021"/>
                  </a:lnTo>
                  <a:lnTo>
                    <a:pt x="2148707" y="789852"/>
                  </a:lnTo>
                  <a:lnTo>
                    <a:pt x="2136778" y="771890"/>
                  </a:lnTo>
                  <a:lnTo>
                    <a:pt x="2132447" y="750033"/>
                  </a:lnTo>
                  <a:lnTo>
                    <a:pt x="2136928" y="728176"/>
                  </a:lnTo>
                  <a:lnTo>
                    <a:pt x="2149106" y="710214"/>
                  </a:lnTo>
                  <a:lnTo>
                    <a:pt x="2167082" y="698045"/>
                  </a:lnTo>
                  <a:lnTo>
                    <a:pt x="2188956" y="693567"/>
                  </a:lnTo>
                  <a:close/>
                </a:path>
                <a:path w="2957194" h="2791459">
                  <a:moveTo>
                    <a:pt x="1477786" y="693567"/>
                  </a:moveTo>
                  <a:lnTo>
                    <a:pt x="1499660" y="698045"/>
                  </a:lnTo>
                  <a:lnTo>
                    <a:pt x="1517636" y="710214"/>
                  </a:lnTo>
                  <a:lnTo>
                    <a:pt x="1529814" y="728176"/>
                  </a:lnTo>
                  <a:lnTo>
                    <a:pt x="1534295" y="750033"/>
                  </a:lnTo>
                  <a:lnTo>
                    <a:pt x="1529814" y="771890"/>
                  </a:lnTo>
                  <a:lnTo>
                    <a:pt x="1517636" y="789852"/>
                  </a:lnTo>
                  <a:lnTo>
                    <a:pt x="1499660" y="802021"/>
                  </a:lnTo>
                  <a:lnTo>
                    <a:pt x="1477786" y="806499"/>
                  </a:lnTo>
                  <a:lnTo>
                    <a:pt x="1455911" y="802021"/>
                  </a:lnTo>
                  <a:lnTo>
                    <a:pt x="1437935" y="789852"/>
                  </a:lnTo>
                  <a:lnTo>
                    <a:pt x="1425757" y="771890"/>
                  </a:lnTo>
                  <a:lnTo>
                    <a:pt x="1421276" y="750033"/>
                  </a:lnTo>
                  <a:lnTo>
                    <a:pt x="1425757" y="728176"/>
                  </a:lnTo>
                  <a:lnTo>
                    <a:pt x="1437935" y="710214"/>
                  </a:lnTo>
                  <a:lnTo>
                    <a:pt x="1455911" y="698045"/>
                  </a:lnTo>
                  <a:lnTo>
                    <a:pt x="1477786" y="693567"/>
                  </a:lnTo>
                  <a:close/>
                </a:path>
                <a:path w="2957194" h="2791459">
                  <a:moveTo>
                    <a:pt x="767681" y="693567"/>
                  </a:moveTo>
                  <a:lnTo>
                    <a:pt x="789555" y="698045"/>
                  </a:lnTo>
                  <a:lnTo>
                    <a:pt x="807531" y="710214"/>
                  </a:lnTo>
                  <a:lnTo>
                    <a:pt x="819709" y="728176"/>
                  </a:lnTo>
                  <a:lnTo>
                    <a:pt x="824191" y="750033"/>
                  </a:lnTo>
                  <a:lnTo>
                    <a:pt x="819709" y="771890"/>
                  </a:lnTo>
                  <a:lnTo>
                    <a:pt x="807531" y="789852"/>
                  </a:lnTo>
                  <a:lnTo>
                    <a:pt x="789555" y="802021"/>
                  </a:lnTo>
                  <a:lnTo>
                    <a:pt x="767681" y="806499"/>
                  </a:lnTo>
                  <a:lnTo>
                    <a:pt x="745207" y="802021"/>
                  </a:lnTo>
                  <a:lnTo>
                    <a:pt x="727031" y="789852"/>
                  </a:lnTo>
                  <a:lnTo>
                    <a:pt x="715053" y="771890"/>
                  </a:lnTo>
                  <a:lnTo>
                    <a:pt x="711171" y="750033"/>
                  </a:lnTo>
                  <a:lnTo>
                    <a:pt x="715652" y="728176"/>
                  </a:lnTo>
                  <a:lnTo>
                    <a:pt x="727831" y="710214"/>
                  </a:lnTo>
                  <a:lnTo>
                    <a:pt x="745806" y="698045"/>
                  </a:lnTo>
                  <a:lnTo>
                    <a:pt x="767681" y="693567"/>
                  </a:lnTo>
                  <a:close/>
                </a:path>
                <a:path w="2957194" h="2791459">
                  <a:moveTo>
                    <a:pt x="56510" y="693567"/>
                  </a:moveTo>
                  <a:lnTo>
                    <a:pt x="78384" y="698045"/>
                  </a:lnTo>
                  <a:lnTo>
                    <a:pt x="96360" y="710214"/>
                  </a:lnTo>
                  <a:lnTo>
                    <a:pt x="108538" y="728176"/>
                  </a:lnTo>
                  <a:lnTo>
                    <a:pt x="113019" y="750033"/>
                  </a:lnTo>
                  <a:lnTo>
                    <a:pt x="108538" y="771890"/>
                  </a:lnTo>
                  <a:lnTo>
                    <a:pt x="96360" y="789852"/>
                  </a:lnTo>
                  <a:lnTo>
                    <a:pt x="78384" y="802021"/>
                  </a:lnTo>
                  <a:lnTo>
                    <a:pt x="56510" y="806499"/>
                  </a:lnTo>
                  <a:lnTo>
                    <a:pt x="34635" y="802021"/>
                  </a:lnTo>
                  <a:lnTo>
                    <a:pt x="16660" y="789852"/>
                  </a:lnTo>
                  <a:lnTo>
                    <a:pt x="4481" y="771890"/>
                  </a:lnTo>
                  <a:lnTo>
                    <a:pt x="0" y="750033"/>
                  </a:lnTo>
                  <a:lnTo>
                    <a:pt x="4481" y="728176"/>
                  </a:lnTo>
                  <a:lnTo>
                    <a:pt x="16660" y="710214"/>
                  </a:lnTo>
                  <a:lnTo>
                    <a:pt x="34635" y="698045"/>
                  </a:lnTo>
                  <a:lnTo>
                    <a:pt x="56510" y="693567"/>
                  </a:lnTo>
                  <a:close/>
                </a:path>
                <a:path w="2957194" h="2791459">
                  <a:moveTo>
                    <a:pt x="2899061" y="0"/>
                  </a:moveTo>
                  <a:lnTo>
                    <a:pt x="2920935" y="4477"/>
                  </a:lnTo>
                  <a:lnTo>
                    <a:pt x="2938911" y="16646"/>
                  </a:lnTo>
                  <a:lnTo>
                    <a:pt x="2951090" y="34608"/>
                  </a:lnTo>
                  <a:lnTo>
                    <a:pt x="2955571" y="56465"/>
                  </a:lnTo>
                  <a:lnTo>
                    <a:pt x="2951090" y="78322"/>
                  </a:lnTo>
                  <a:lnTo>
                    <a:pt x="2938911" y="96284"/>
                  </a:lnTo>
                  <a:lnTo>
                    <a:pt x="2920935" y="108453"/>
                  </a:lnTo>
                  <a:lnTo>
                    <a:pt x="2899061" y="112931"/>
                  </a:lnTo>
                  <a:lnTo>
                    <a:pt x="2877187" y="108453"/>
                  </a:lnTo>
                  <a:lnTo>
                    <a:pt x="2859211" y="96284"/>
                  </a:lnTo>
                  <a:lnTo>
                    <a:pt x="2847033" y="78322"/>
                  </a:lnTo>
                  <a:lnTo>
                    <a:pt x="2842551" y="56465"/>
                  </a:lnTo>
                  <a:lnTo>
                    <a:pt x="2847033" y="34608"/>
                  </a:lnTo>
                  <a:lnTo>
                    <a:pt x="2859211" y="16646"/>
                  </a:lnTo>
                  <a:lnTo>
                    <a:pt x="2877187" y="4477"/>
                  </a:lnTo>
                  <a:lnTo>
                    <a:pt x="2899061" y="0"/>
                  </a:lnTo>
                  <a:close/>
                </a:path>
                <a:path w="2957194" h="2791459">
                  <a:moveTo>
                    <a:pt x="2188956" y="0"/>
                  </a:moveTo>
                  <a:lnTo>
                    <a:pt x="2210831" y="4477"/>
                  </a:lnTo>
                  <a:lnTo>
                    <a:pt x="2228807" y="16646"/>
                  </a:lnTo>
                  <a:lnTo>
                    <a:pt x="2240985" y="34608"/>
                  </a:lnTo>
                  <a:lnTo>
                    <a:pt x="2245466" y="56465"/>
                  </a:lnTo>
                  <a:lnTo>
                    <a:pt x="2240985" y="78322"/>
                  </a:lnTo>
                  <a:lnTo>
                    <a:pt x="2228806" y="96284"/>
                  </a:lnTo>
                  <a:lnTo>
                    <a:pt x="2210830" y="108453"/>
                  </a:lnTo>
                  <a:lnTo>
                    <a:pt x="2188956" y="112931"/>
                  </a:lnTo>
                  <a:lnTo>
                    <a:pt x="2166482" y="108453"/>
                  </a:lnTo>
                  <a:lnTo>
                    <a:pt x="2148307" y="96284"/>
                  </a:lnTo>
                  <a:lnTo>
                    <a:pt x="2136328" y="78322"/>
                  </a:lnTo>
                  <a:lnTo>
                    <a:pt x="2132447" y="56465"/>
                  </a:lnTo>
                  <a:lnTo>
                    <a:pt x="2136928" y="34608"/>
                  </a:lnTo>
                  <a:lnTo>
                    <a:pt x="2149106" y="16646"/>
                  </a:lnTo>
                  <a:lnTo>
                    <a:pt x="2167082" y="4477"/>
                  </a:lnTo>
                  <a:lnTo>
                    <a:pt x="2188956" y="0"/>
                  </a:lnTo>
                  <a:close/>
                </a:path>
                <a:path w="2957194" h="2791459">
                  <a:moveTo>
                    <a:pt x="1477786" y="0"/>
                  </a:moveTo>
                  <a:lnTo>
                    <a:pt x="1499660" y="4477"/>
                  </a:lnTo>
                  <a:lnTo>
                    <a:pt x="1517636" y="16646"/>
                  </a:lnTo>
                  <a:lnTo>
                    <a:pt x="1529814" y="34608"/>
                  </a:lnTo>
                  <a:lnTo>
                    <a:pt x="1534295" y="56465"/>
                  </a:lnTo>
                  <a:lnTo>
                    <a:pt x="1529814" y="78322"/>
                  </a:lnTo>
                  <a:lnTo>
                    <a:pt x="1517636" y="96284"/>
                  </a:lnTo>
                  <a:lnTo>
                    <a:pt x="1499659" y="108453"/>
                  </a:lnTo>
                  <a:lnTo>
                    <a:pt x="1477786" y="112931"/>
                  </a:lnTo>
                  <a:lnTo>
                    <a:pt x="1455911" y="108453"/>
                  </a:lnTo>
                  <a:lnTo>
                    <a:pt x="1437935" y="96284"/>
                  </a:lnTo>
                  <a:lnTo>
                    <a:pt x="1425757" y="78322"/>
                  </a:lnTo>
                  <a:lnTo>
                    <a:pt x="1421276" y="56465"/>
                  </a:lnTo>
                  <a:lnTo>
                    <a:pt x="1425757" y="34608"/>
                  </a:lnTo>
                  <a:lnTo>
                    <a:pt x="1437935" y="16646"/>
                  </a:lnTo>
                  <a:lnTo>
                    <a:pt x="1455911" y="4477"/>
                  </a:lnTo>
                  <a:lnTo>
                    <a:pt x="1477786" y="0"/>
                  </a:lnTo>
                  <a:close/>
                </a:path>
                <a:path w="2957194" h="2791459">
                  <a:moveTo>
                    <a:pt x="767681" y="0"/>
                  </a:moveTo>
                  <a:lnTo>
                    <a:pt x="789555" y="4477"/>
                  </a:lnTo>
                  <a:lnTo>
                    <a:pt x="807531" y="16646"/>
                  </a:lnTo>
                  <a:lnTo>
                    <a:pt x="819709" y="34608"/>
                  </a:lnTo>
                  <a:lnTo>
                    <a:pt x="824191" y="56465"/>
                  </a:lnTo>
                  <a:lnTo>
                    <a:pt x="819709" y="78322"/>
                  </a:lnTo>
                  <a:lnTo>
                    <a:pt x="807531" y="96284"/>
                  </a:lnTo>
                  <a:lnTo>
                    <a:pt x="789555" y="108453"/>
                  </a:lnTo>
                  <a:lnTo>
                    <a:pt x="767681" y="112931"/>
                  </a:lnTo>
                  <a:lnTo>
                    <a:pt x="745207" y="108453"/>
                  </a:lnTo>
                  <a:lnTo>
                    <a:pt x="727031" y="96284"/>
                  </a:lnTo>
                  <a:lnTo>
                    <a:pt x="715053" y="78322"/>
                  </a:lnTo>
                  <a:lnTo>
                    <a:pt x="711171" y="56465"/>
                  </a:lnTo>
                  <a:lnTo>
                    <a:pt x="715652" y="34608"/>
                  </a:lnTo>
                  <a:lnTo>
                    <a:pt x="727831" y="16646"/>
                  </a:lnTo>
                  <a:lnTo>
                    <a:pt x="745806" y="4477"/>
                  </a:lnTo>
                  <a:lnTo>
                    <a:pt x="767681" y="0"/>
                  </a:lnTo>
                  <a:close/>
                </a:path>
                <a:path w="2957194" h="2791459">
                  <a:moveTo>
                    <a:pt x="56510" y="0"/>
                  </a:moveTo>
                  <a:lnTo>
                    <a:pt x="78384" y="4477"/>
                  </a:lnTo>
                  <a:lnTo>
                    <a:pt x="96360" y="16646"/>
                  </a:lnTo>
                  <a:lnTo>
                    <a:pt x="108538" y="34608"/>
                  </a:lnTo>
                  <a:lnTo>
                    <a:pt x="113019" y="56465"/>
                  </a:lnTo>
                  <a:lnTo>
                    <a:pt x="108538" y="78322"/>
                  </a:lnTo>
                  <a:lnTo>
                    <a:pt x="96360" y="96284"/>
                  </a:lnTo>
                  <a:lnTo>
                    <a:pt x="78383" y="108453"/>
                  </a:lnTo>
                  <a:lnTo>
                    <a:pt x="56510" y="112931"/>
                  </a:lnTo>
                  <a:lnTo>
                    <a:pt x="34635" y="108453"/>
                  </a:lnTo>
                  <a:lnTo>
                    <a:pt x="16660" y="96284"/>
                  </a:lnTo>
                  <a:lnTo>
                    <a:pt x="4481" y="78322"/>
                  </a:lnTo>
                  <a:lnTo>
                    <a:pt x="0" y="56465"/>
                  </a:lnTo>
                  <a:lnTo>
                    <a:pt x="4481" y="34608"/>
                  </a:lnTo>
                  <a:lnTo>
                    <a:pt x="16660" y="16646"/>
                  </a:lnTo>
                  <a:lnTo>
                    <a:pt x="34635" y="4477"/>
                  </a:lnTo>
                  <a:lnTo>
                    <a:pt x="56510" y="0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9"/>
          <p:cNvSpPr txBox="1"/>
          <p:nvPr/>
        </p:nvSpPr>
        <p:spPr>
          <a:xfrm>
            <a:off x="1828800" y="3194255"/>
            <a:ext cx="8915400" cy="247503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sz="4000" spc="-15" dirty="0">
                <a:solidFill>
                  <a:srgbClr val="F6F4FA"/>
                </a:solidFill>
                <a:latin typeface="Roboto"/>
                <a:cs typeface="Roboto"/>
              </a:rPr>
              <a:t>В этой библиотеке находится большое количество алгоритмов для задач, связанных с классификацией и машинным обучением в </a:t>
            </a:r>
            <a:r>
              <a:rPr lang="ru-RU" sz="4000" spc="-15" dirty="0" smtClean="0">
                <a:solidFill>
                  <a:srgbClr val="F6F4FA"/>
                </a:solidFill>
                <a:latin typeface="Roboto"/>
                <a:cs typeface="Roboto"/>
              </a:rPr>
              <a:t>целом</a:t>
            </a:r>
            <a:r>
              <a:rPr lang="en-US" sz="4000" spc="-15" dirty="0">
                <a:solidFill>
                  <a:srgbClr val="F6F4FA"/>
                </a:solidFill>
                <a:latin typeface="Roboto"/>
                <a:cs typeface="Roboto"/>
              </a:rPr>
              <a:t>.</a:t>
            </a:r>
            <a:endParaRPr lang="en-US" sz="4000" spc="-15" dirty="0" smtClean="0">
              <a:solidFill>
                <a:srgbClr val="F6F4FA"/>
              </a:solidFill>
              <a:latin typeface="Roboto"/>
              <a:cs typeface="Roboto"/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1742779" y="1985297"/>
            <a:ext cx="798398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 marR="5080">
              <a:spcBef>
                <a:spcPts val="1200"/>
              </a:spcBef>
            </a:pPr>
            <a:r>
              <a:rPr lang="ru-RU" sz="4000" spc="-45" dirty="0">
                <a:solidFill>
                  <a:srgbClr val="F6F4FA"/>
                </a:solidFill>
                <a:latin typeface="Roboto"/>
                <a:cs typeface="Roboto"/>
              </a:rPr>
              <a:t>Основная библиотека: </a:t>
            </a:r>
            <a:r>
              <a:rPr lang="en-US" sz="4000" spc="-45" dirty="0" err="1">
                <a:solidFill>
                  <a:srgbClr val="F6F4FA"/>
                </a:solidFill>
                <a:latin typeface="Roboto"/>
                <a:cs typeface="Roboto"/>
              </a:rPr>
              <a:t>scikit</a:t>
            </a:r>
            <a:r>
              <a:rPr lang="en-US" sz="4000" spc="-45" dirty="0">
                <a:solidFill>
                  <a:srgbClr val="F6F4FA"/>
                </a:solidFill>
                <a:latin typeface="Roboto"/>
                <a:cs typeface="Roboto"/>
              </a:rPr>
              <a:t>-learn</a:t>
            </a:r>
          </a:p>
        </p:txBody>
      </p:sp>
      <p:sp>
        <p:nvSpPr>
          <p:cNvPr id="14" name="object 12"/>
          <p:cNvSpPr/>
          <p:nvPr/>
        </p:nvSpPr>
        <p:spPr>
          <a:xfrm>
            <a:off x="1328687" y="2177632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5" h="323215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26" name="Picture 2" descr="https://logos-download.com/wp-content/uploads/2021/01/Scikit_Learn_Logo-2048x1105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902" y="6362700"/>
            <a:ext cx="5106328" cy="27551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309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/>
          <p:cNvSpPr/>
          <p:nvPr/>
        </p:nvSpPr>
        <p:spPr>
          <a:xfrm>
            <a:off x="3886200" y="2628901"/>
            <a:ext cx="11983872" cy="6248400"/>
          </a:xfrm>
          <a:prstGeom prst="rect">
            <a:avLst/>
          </a:prstGeom>
          <a:solidFill>
            <a:srgbClr val="E9EDA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/>
        </p:nvSpPr>
        <p:spPr>
          <a:xfrm>
            <a:off x="4419600" y="3551416"/>
            <a:ext cx="10820400" cy="4487684"/>
          </a:xfrm>
          <a:prstGeom prst="rect">
            <a:avLst/>
          </a:prstGeom>
          <a:solidFill>
            <a:srgbClr val="F6FDC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2" name="object 2"/>
          <p:cNvGrpSpPr/>
          <p:nvPr/>
        </p:nvGrpSpPr>
        <p:grpSpPr>
          <a:xfrm>
            <a:off x="0" y="735"/>
            <a:ext cx="2799715" cy="4354830"/>
            <a:chOff x="0" y="735"/>
            <a:chExt cx="2799715" cy="4354830"/>
          </a:xfrm>
        </p:grpSpPr>
        <p:sp>
          <p:nvSpPr>
            <p:cNvPr id="3" name="object 3"/>
            <p:cNvSpPr/>
            <p:nvPr/>
          </p:nvSpPr>
          <p:spPr>
            <a:xfrm>
              <a:off x="0" y="735"/>
              <a:ext cx="1895475" cy="3376295"/>
            </a:xfrm>
            <a:custGeom>
              <a:avLst/>
              <a:gdLst/>
              <a:ahLst/>
              <a:cxnLst/>
              <a:rect l="l" t="t" r="r" b="b"/>
              <a:pathLst>
                <a:path w="1895475" h="3376295">
                  <a:moveTo>
                    <a:pt x="1895474" y="0"/>
                  </a:moveTo>
                  <a:lnTo>
                    <a:pt x="0" y="0"/>
                  </a:lnTo>
                  <a:lnTo>
                    <a:pt x="0" y="3376035"/>
                  </a:lnTo>
                  <a:lnTo>
                    <a:pt x="47073" y="3375600"/>
                  </a:lnTo>
                  <a:lnTo>
                    <a:pt x="93918" y="3374297"/>
                  </a:lnTo>
                  <a:lnTo>
                    <a:pt x="140516" y="3372125"/>
                  </a:lnTo>
                  <a:lnTo>
                    <a:pt x="186854" y="3369085"/>
                  </a:lnTo>
                  <a:lnTo>
                    <a:pt x="232915" y="3365178"/>
                  </a:lnTo>
                  <a:lnTo>
                    <a:pt x="278682" y="3360403"/>
                  </a:lnTo>
                  <a:lnTo>
                    <a:pt x="324142" y="3354761"/>
                  </a:lnTo>
                  <a:lnTo>
                    <a:pt x="369277" y="3348252"/>
                  </a:lnTo>
                  <a:lnTo>
                    <a:pt x="414073" y="3340877"/>
                  </a:lnTo>
                  <a:lnTo>
                    <a:pt x="458512" y="3332636"/>
                  </a:lnTo>
                  <a:lnTo>
                    <a:pt x="502581" y="3323529"/>
                  </a:lnTo>
                  <a:lnTo>
                    <a:pt x="546262" y="3313557"/>
                  </a:lnTo>
                  <a:lnTo>
                    <a:pt x="589540" y="3302720"/>
                  </a:lnTo>
                  <a:lnTo>
                    <a:pt x="632399" y="3291018"/>
                  </a:lnTo>
                  <a:lnTo>
                    <a:pt x="674824" y="3278453"/>
                  </a:lnTo>
                  <a:lnTo>
                    <a:pt x="716799" y="3265023"/>
                  </a:lnTo>
                  <a:lnTo>
                    <a:pt x="758307" y="3250730"/>
                  </a:lnTo>
                  <a:lnTo>
                    <a:pt x="799334" y="3235574"/>
                  </a:lnTo>
                  <a:lnTo>
                    <a:pt x="839864" y="3219554"/>
                  </a:lnTo>
                  <a:lnTo>
                    <a:pt x="879880" y="3202673"/>
                  </a:lnTo>
                  <a:lnTo>
                    <a:pt x="919367" y="3184929"/>
                  </a:lnTo>
                  <a:lnTo>
                    <a:pt x="958310" y="3166323"/>
                  </a:lnTo>
                  <a:lnTo>
                    <a:pt x="996692" y="3146856"/>
                  </a:lnTo>
                  <a:lnTo>
                    <a:pt x="1034498" y="3126528"/>
                  </a:lnTo>
                  <a:lnTo>
                    <a:pt x="1071711" y="3105339"/>
                  </a:lnTo>
                  <a:lnTo>
                    <a:pt x="1108317" y="3083290"/>
                  </a:lnTo>
                  <a:lnTo>
                    <a:pt x="1144300" y="3060381"/>
                  </a:lnTo>
                  <a:lnTo>
                    <a:pt x="1179643" y="3036612"/>
                  </a:lnTo>
                  <a:lnTo>
                    <a:pt x="1214331" y="3011984"/>
                  </a:lnTo>
                  <a:lnTo>
                    <a:pt x="1248349" y="2986496"/>
                  </a:lnTo>
                  <a:lnTo>
                    <a:pt x="1281680" y="2960151"/>
                  </a:lnTo>
                  <a:lnTo>
                    <a:pt x="1314309" y="2932946"/>
                  </a:lnTo>
                  <a:lnTo>
                    <a:pt x="1346219" y="2904884"/>
                  </a:lnTo>
                  <a:lnTo>
                    <a:pt x="1377396" y="2875965"/>
                  </a:lnTo>
                  <a:lnTo>
                    <a:pt x="1407824" y="2846188"/>
                  </a:lnTo>
                  <a:lnTo>
                    <a:pt x="1437486" y="2815554"/>
                  </a:lnTo>
                  <a:lnTo>
                    <a:pt x="1466367" y="2784064"/>
                  </a:lnTo>
                  <a:lnTo>
                    <a:pt x="1494451" y="2751718"/>
                  </a:lnTo>
                  <a:lnTo>
                    <a:pt x="1521723" y="2718515"/>
                  </a:lnTo>
                  <a:lnTo>
                    <a:pt x="1548166" y="2684458"/>
                  </a:lnTo>
                  <a:lnTo>
                    <a:pt x="1573766" y="2649545"/>
                  </a:lnTo>
                  <a:lnTo>
                    <a:pt x="1598505" y="2613777"/>
                  </a:lnTo>
                  <a:lnTo>
                    <a:pt x="1622370" y="2577155"/>
                  </a:lnTo>
                  <a:lnTo>
                    <a:pt x="1645342" y="2539679"/>
                  </a:lnTo>
                  <a:lnTo>
                    <a:pt x="1667408" y="2501350"/>
                  </a:lnTo>
                  <a:lnTo>
                    <a:pt x="1688551" y="2462167"/>
                  </a:lnTo>
                  <a:lnTo>
                    <a:pt x="1708755" y="2422130"/>
                  </a:lnTo>
                  <a:lnTo>
                    <a:pt x="1728005" y="2381242"/>
                  </a:lnTo>
                  <a:lnTo>
                    <a:pt x="1746285" y="2339501"/>
                  </a:lnTo>
                  <a:lnTo>
                    <a:pt x="1763579" y="2296908"/>
                  </a:lnTo>
                  <a:lnTo>
                    <a:pt x="1779872" y="2253463"/>
                  </a:lnTo>
                  <a:lnTo>
                    <a:pt x="1795147" y="2209167"/>
                  </a:lnTo>
                  <a:lnTo>
                    <a:pt x="1809389" y="2164020"/>
                  </a:lnTo>
                  <a:lnTo>
                    <a:pt x="1822582" y="2118023"/>
                  </a:lnTo>
                  <a:lnTo>
                    <a:pt x="1834711" y="2071175"/>
                  </a:lnTo>
                  <a:lnTo>
                    <a:pt x="1845759" y="2023478"/>
                  </a:lnTo>
                  <a:lnTo>
                    <a:pt x="1855711" y="1974931"/>
                  </a:lnTo>
                  <a:lnTo>
                    <a:pt x="1864552" y="1925535"/>
                  </a:lnTo>
                  <a:lnTo>
                    <a:pt x="1872264" y="1875290"/>
                  </a:lnTo>
                  <a:lnTo>
                    <a:pt x="1878834" y="1824196"/>
                  </a:lnTo>
                  <a:lnTo>
                    <a:pt x="1884244" y="1772255"/>
                  </a:lnTo>
                  <a:lnTo>
                    <a:pt x="1888480" y="1719466"/>
                  </a:lnTo>
                  <a:lnTo>
                    <a:pt x="1891524" y="1665829"/>
                  </a:lnTo>
                  <a:lnTo>
                    <a:pt x="1893363" y="1611346"/>
                  </a:lnTo>
                  <a:lnTo>
                    <a:pt x="1893979" y="1556015"/>
                  </a:lnTo>
                  <a:lnTo>
                    <a:pt x="1895474" y="0"/>
                  </a:lnTo>
                  <a:close/>
                </a:path>
              </a:pathLst>
            </a:custGeom>
            <a:solidFill>
              <a:srgbClr val="2154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554125" y="1563764"/>
              <a:ext cx="2245995" cy="2791460"/>
            </a:xfrm>
            <a:custGeom>
              <a:avLst/>
              <a:gdLst/>
              <a:ahLst/>
              <a:cxnLst/>
              <a:rect l="l" t="t" r="r" b="b"/>
              <a:pathLst>
                <a:path w="2245995" h="2791460">
                  <a:moveTo>
                    <a:pt x="2188956" y="2677322"/>
                  </a:moveTo>
                  <a:lnTo>
                    <a:pt x="2210830" y="2681800"/>
                  </a:lnTo>
                  <a:lnTo>
                    <a:pt x="2228806" y="2693968"/>
                  </a:lnTo>
                  <a:lnTo>
                    <a:pt x="2240984" y="2711930"/>
                  </a:lnTo>
                  <a:lnTo>
                    <a:pt x="2245466" y="2733787"/>
                  </a:lnTo>
                  <a:lnTo>
                    <a:pt x="2240984" y="2755644"/>
                  </a:lnTo>
                  <a:lnTo>
                    <a:pt x="2228806" y="2773606"/>
                  </a:lnTo>
                  <a:lnTo>
                    <a:pt x="2210830" y="2785775"/>
                  </a:lnTo>
                  <a:lnTo>
                    <a:pt x="2188956" y="2790253"/>
                  </a:lnTo>
                  <a:lnTo>
                    <a:pt x="2166632" y="2785775"/>
                  </a:lnTo>
                  <a:lnTo>
                    <a:pt x="2148706" y="2773606"/>
                  </a:lnTo>
                  <a:lnTo>
                    <a:pt x="2136778" y="2755644"/>
                  </a:lnTo>
                  <a:lnTo>
                    <a:pt x="2132446" y="2733787"/>
                  </a:lnTo>
                  <a:lnTo>
                    <a:pt x="2136928" y="2711930"/>
                  </a:lnTo>
                  <a:lnTo>
                    <a:pt x="2149106" y="2693968"/>
                  </a:lnTo>
                  <a:lnTo>
                    <a:pt x="2167082" y="2681800"/>
                  </a:lnTo>
                  <a:lnTo>
                    <a:pt x="2188956" y="2677322"/>
                  </a:lnTo>
                  <a:close/>
                </a:path>
                <a:path w="2245995" h="2791460">
                  <a:moveTo>
                    <a:pt x="1477785" y="2678387"/>
                  </a:moveTo>
                  <a:lnTo>
                    <a:pt x="1499659" y="2682865"/>
                  </a:lnTo>
                  <a:lnTo>
                    <a:pt x="1517635" y="2695034"/>
                  </a:lnTo>
                  <a:lnTo>
                    <a:pt x="1529813" y="2712995"/>
                  </a:lnTo>
                  <a:lnTo>
                    <a:pt x="1534295" y="2734853"/>
                  </a:lnTo>
                  <a:lnTo>
                    <a:pt x="1529813" y="2756710"/>
                  </a:lnTo>
                  <a:lnTo>
                    <a:pt x="1517635" y="2774671"/>
                  </a:lnTo>
                  <a:lnTo>
                    <a:pt x="1499659" y="2786840"/>
                  </a:lnTo>
                  <a:lnTo>
                    <a:pt x="1477785" y="2791318"/>
                  </a:lnTo>
                  <a:lnTo>
                    <a:pt x="1455911" y="2786840"/>
                  </a:lnTo>
                  <a:lnTo>
                    <a:pt x="1437935" y="2774671"/>
                  </a:lnTo>
                  <a:lnTo>
                    <a:pt x="1425757" y="2756710"/>
                  </a:lnTo>
                  <a:lnTo>
                    <a:pt x="1421275" y="2734853"/>
                  </a:lnTo>
                  <a:lnTo>
                    <a:pt x="1425757" y="2712995"/>
                  </a:lnTo>
                  <a:lnTo>
                    <a:pt x="1437935" y="2695034"/>
                  </a:lnTo>
                  <a:lnTo>
                    <a:pt x="1455911" y="2682865"/>
                  </a:lnTo>
                  <a:lnTo>
                    <a:pt x="1477785" y="2678387"/>
                  </a:lnTo>
                  <a:close/>
                </a:path>
                <a:path w="2245995" h="2791460">
                  <a:moveTo>
                    <a:pt x="767680" y="2678387"/>
                  </a:moveTo>
                  <a:lnTo>
                    <a:pt x="789555" y="2682865"/>
                  </a:lnTo>
                  <a:lnTo>
                    <a:pt x="807530" y="2695034"/>
                  </a:lnTo>
                  <a:lnTo>
                    <a:pt x="819709" y="2712995"/>
                  </a:lnTo>
                  <a:lnTo>
                    <a:pt x="824190" y="2734853"/>
                  </a:lnTo>
                  <a:lnTo>
                    <a:pt x="819709" y="2756710"/>
                  </a:lnTo>
                  <a:lnTo>
                    <a:pt x="807530" y="2774671"/>
                  </a:lnTo>
                  <a:lnTo>
                    <a:pt x="789555" y="2786840"/>
                  </a:lnTo>
                  <a:lnTo>
                    <a:pt x="767680" y="2791318"/>
                  </a:lnTo>
                  <a:lnTo>
                    <a:pt x="745356" y="2786840"/>
                  </a:lnTo>
                  <a:lnTo>
                    <a:pt x="727430" y="2774671"/>
                  </a:lnTo>
                  <a:lnTo>
                    <a:pt x="715502" y="2756710"/>
                  </a:lnTo>
                  <a:lnTo>
                    <a:pt x="711170" y="2734853"/>
                  </a:lnTo>
                  <a:lnTo>
                    <a:pt x="715652" y="2712995"/>
                  </a:lnTo>
                  <a:lnTo>
                    <a:pt x="727830" y="2695034"/>
                  </a:lnTo>
                  <a:lnTo>
                    <a:pt x="745806" y="2682865"/>
                  </a:lnTo>
                  <a:lnTo>
                    <a:pt x="767680" y="2678387"/>
                  </a:lnTo>
                  <a:close/>
                </a:path>
                <a:path w="2245995" h="2791460">
                  <a:moveTo>
                    <a:pt x="56509" y="2678387"/>
                  </a:moveTo>
                  <a:lnTo>
                    <a:pt x="78384" y="2682865"/>
                  </a:lnTo>
                  <a:lnTo>
                    <a:pt x="96359" y="2695034"/>
                  </a:lnTo>
                  <a:lnTo>
                    <a:pt x="108538" y="2712995"/>
                  </a:lnTo>
                  <a:lnTo>
                    <a:pt x="113019" y="2734853"/>
                  </a:lnTo>
                  <a:lnTo>
                    <a:pt x="108538" y="2756710"/>
                  </a:lnTo>
                  <a:lnTo>
                    <a:pt x="96359" y="2774671"/>
                  </a:lnTo>
                  <a:lnTo>
                    <a:pt x="78384" y="2786840"/>
                  </a:lnTo>
                  <a:lnTo>
                    <a:pt x="56509" y="2791318"/>
                  </a:lnTo>
                  <a:lnTo>
                    <a:pt x="34635" y="2786840"/>
                  </a:lnTo>
                  <a:lnTo>
                    <a:pt x="16659" y="2774671"/>
                  </a:lnTo>
                  <a:lnTo>
                    <a:pt x="4481" y="2756710"/>
                  </a:lnTo>
                  <a:lnTo>
                    <a:pt x="0" y="2734853"/>
                  </a:lnTo>
                  <a:lnTo>
                    <a:pt x="4481" y="2712995"/>
                  </a:lnTo>
                  <a:lnTo>
                    <a:pt x="16659" y="2695034"/>
                  </a:lnTo>
                  <a:lnTo>
                    <a:pt x="34635" y="2682865"/>
                  </a:lnTo>
                  <a:lnTo>
                    <a:pt x="56509" y="2678387"/>
                  </a:lnTo>
                  <a:close/>
                </a:path>
                <a:path w="2245995" h="2791460">
                  <a:moveTo>
                    <a:pt x="2188956" y="2136104"/>
                  </a:moveTo>
                  <a:close/>
                </a:path>
                <a:path w="2245995" h="2791460">
                  <a:moveTo>
                    <a:pt x="2188956" y="2023173"/>
                  </a:moveTo>
                  <a:lnTo>
                    <a:pt x="2210831" y="2027651"/>
                  </a:lnTo>
                  <a:lnTo>
                    <a:pt x="2228806" y="2039819"/>
                  </a:lnTo>
                  <a:lnTo>
                    <a:pt x="2240985" y="2057781"/>
                  </a:lnTo>
                  <a:lnTo>
                    <a:pt x="2245466" y="2079638"/>
                  </a:lnTo>
                  <a:lnTo>
                    <a:pt x="2240985" y="2101496"/>
                  </a:lnTo>
                  <a:lnTo>
                    <a:pt x="2228806" y="2119457"/>
                  </a:lnTo>
                  <a:lnTo>
                    <a:pt x="2210831" y="2131626"/>
                  </a:lnTo>
                  <a:lnTo>
                    <a:pt x="2188956" y="2136104"/>
                  </a:lnTo>
                  <a:lnTo>
                    <a:pt x="2166482" y="2131626"/>
                  </a:lnTo>
                  <a:lnTo>
                    <a:pt x="2148307" y="2119457"/>
                  </a:lnTo>
                  <a:lnTo>
                    <a:pt x="2136328" y="2101496"/>
                  </a:lnTo>
                  <a:lnTo>
                    <a:pt x="2132446" y="2079638"/>
                  </a:lnTo>
                  <a:lnTo>
                    <a:pt x="2136928" y="2057781"/>
                  </a:lnTo>
                  <a:lnTo>
                    <a:pt x="2149106" y="2039819"/>
                  </a:lnTo>
                  <a:lnTo>
                    <a:pt x="2167082" y="2027651"/>
                  </a:lnTo>
                  <a:lnTo>
                    <a:pt x="2188956" y="2023173"/>
                  </a:lnTo>
                  <a:close/>
                </a:path>
                <a:path w="2245995" h="2791460">
                  <a:moveTo>
                    <a:pt x="1477785" y="2023173"/>
                  </a:moveTo>
                  <a:lnTo>
                    <a:pt x="1499660" y="2027651"/>
                  </a:lnTo>
                  <a:lnTo>
                    <a:pt x="1517635" y="2039819"/>
                  </a:lnTo>
                  <a:lnTo>
                    <a:pt x="1529814" y="2057781"/>
                  </a:lnTo>
                  <a:lnTo>
                    <a:pt x="1534295" y="2079638"/>
                  </a:lnTo>
                  <a:lnTo>
                    <a:pt x="1529814" y="2101496"/>
                  </a:lnTo>
                  <a:lnTo>
                    <a:pt x="1517635" y="2119457"/>
                  </a:lnTo>
                  <a:lnTo>
                    <a:pt x="1499660" y="2131626"/>
                  </a:lnTo>
                  <a:lnTo>
                    <a:pt x="1477785" y="2136104"/>
                  </a:lnTo>
                  <a:lnTo>
                    <a:pt x="1455911" y="2131626"/>
                  </a:lnTo>
                  <a:lnTo>
                    <a:pt x="1437935" y="2119457"/>
                  </a:lnTo>
                  <a:lnTo>
                    <a:pt x="1425757" y="2101496"/>
                  </a:lnTo>
                  <a:lnTo>
                    <a:pt x="1421275" y="2079638"/>
                  </a:lnTo>
                  <a:lnTo>
                    <a:pt x="1425757" y="2057781"/>
                  </a:lnTo>
                  <a:lnTo>
                    <a:pt x="1437935" y="2039819"/>
                  </a:lnTo>
                  <a:lnTo>
                    <a:pt x="1455911" y="2027651"/>
                  </a:lnTo>
                  <a:lnTo>
                    <a:pt x="1477785" y="2023173"/>
                  </a:lnTo>
                  <a:close/>
                </a:path>
                <a:path w="2245995" h="2791460">
                  <a:moveTo>
                    <a:pt x="767681" y="2023173"/>
                  </a:moveTo>
                  <a:lnTo>
                    <a:pt x="789555" y="2027651"/>
                  </a:lnTo>
                  <a:lnTo>
                    <a:pt x="807531" y="2039819"/>
                  </a:lnTo>
                  <a:lnTo>
                    <a:pt x="819709" y="2057781"/>
                  </a:lnTo>
                  <a:lnTo>
                    <a:pt x="824191" y="2079638"/>
                  </a:lnTo>
                  <a:lnTo>
                    <a:pt x="819709" y="2101496"/>
                  </a:lnTo>
                  <a:lnTo>
                    <a:pt x="807531" y="2119457"/>
                  </a:lnTo>
                  <a:lnTo>
                    <a:pt x="789555" y="2131626"/>
                  </a:lnTo>
                  <a:lnTo>
                    <a:pt x="767681" y="2136104"/>
                  </a:lnTo>
                  <a:lnTo>
                    <a:pt x="745207" y="2131626"/>
                  </a:lnTo>
                  <a:lnTo>
                    <a:pt x="727031" y="2119457"/>
                  </a:lnTo>
                  <a:lnTo>
                    <a:pt x="715052" y="2101496"/>
                  </a:lnTo>
                  <a:lnTo>
                    <a:pt x="711171" y="2079638"/>
                  </a:lnTo>
                  <a:lnTo>
                    <a:pt x="715652" y="2057781"/>
                  </a:lnTo>
                  <a:lnTo>
                    <a:pt x="727830" y="2039819"/>
                  </a:lnTo>
                  <a:lnTo>
                    <a:pt x="745806" y="2027651"/>
                  </a:lnTo>
                  <a:lnTo>
                    <a:pt x="767681" y="2023173"/>
                  </a:lnTo>
                  <a:close/>
                </a:path>
                <a:path w="2245995" h="2791460">
                  <a:moveTo>
                    <a:pt x="56510" y="2023173"/>
                  </a:moveTo>
                  <a:lnTo>
                    <a:pt x="78384" y="2027651"/>
                  </a:lnTo>
                  <a:lnTo>
                    <a:pt x="96360" y="2039819"/>
                  </a:lnTo>
                  <a:lnTo>
                    <a:pt x="108538" y="2057781"/>
                  </a:lnTo>
                  <a:lnTo>
                    <a:pt x="113019" y="2079638"/>
                  </a:lnTo>
                  <a:lnTo>
                    <a:pt x="108538" y="2101496"/>
                  </a:lnTo>
                  <a:lnTo>
                    <a:pt x="96360" y="2119457"/>
                  </a:lnTo>
                  <a:lnTo>
                    <a:pt x="78384" y="2131626"/>
                  </a:lnTo>
                  <a:lnTo>
                    <a:pt x="56510" y="2136104"/>
                  </a:lnTo>
                  <a:lnTo>
                    <a:pt x="34186" y="2131626"/>
                  </a:lnTo>
                  <a:lnTo>
                    <a:pt x="16260" y="2119457"/>
                  </a:lnTo>
                  <a:lnTo>
                    <a:pt x="4331" y="2101496"/>
                  </a:lnTo>
                  <a:lnTo>
                    <a:pt x="0" y="2079638"/>
                  </a:lnTo>
                  <a:lnTo>
                    <a:pt x="4481" y="2057781"/>
                  </a:lnTo>
                  <a:lnTo>
                    <a:pt x="16660" y="2039819"/>
                  </a:lnTo>
                  <a:lnTo>
                    <a:pt x="34635" y="2027651"/>
                  </a:lnTo>
                  <a:lnTo>
                    <a:pt x="56510" y="2023173"/>
                  </a:lnTo>
                  <a:close/>
                </a:path>
                <a:path w="2245995" h="2791460">
                  <a:moveTo>
                    <a:pt x="2188957" y="1461713"/>
                  </a:moveTo>
                  <a:close/>
                </a:path>
                <a:path w="2245995" h="2791460">
                  <a:moveTo>
                    <a:pt x="2188957" y="1348782"/>
                  </a:moveTo>
                  <a:lnTo>
                    <a:pt x="2210831" y="1353260"/>
                  </a:lnTo>
                  <a:lnTo>
                    <a:pt x="2228807" y="1365428"/>
                  </a:lnTo>
                  <a:lnTo>
                    <a:pt x="2240985" y="1383390"/>
                  </a:lnTo>
                  <a:lnTo>
                    <a:pt x="2245466" y="1405247"/>
                  </a:lnTo>
                  <a:lnTo>
                    <a:pt x="2240985" y="1427104"/>
                  </a:lnTo>
                  <a:lnTo>
                    <a:pt x="2228807" y="1445066"/>
                  </a:lnTo>
                  <a:lnTo>
                    <a:pt x="2210831" y="1457235"/>
                  </a:lnTo>
                  <a:lnTo>
                    <a:pt x="2188957" y="1461713"/>
                  </a:lnTo>
                  <a:lnTo>
                    <a:pt x="2166483" y="1457235"/>
                  </a:lnTo>
                  <a:lnTo>
                    <a:pt x="2148307" y="1445066"/>
                  </a:lnTo>
                  <a:lnTo>
                    <a:pt x="2136328" y="1427104"/>
                  </a:lnTo>
                  <a:lnTo>
                    <a:pt x="2132447" y="1405247"/>
                  </a:lnTo>
                  <a:lnTo>
                    <a:pt x="2136928" y="1383390"/>
                  </a:lnTo>
                  <a:lnTo>
                    <a:pt x="2149107" y="1365428"/>
                  </a:lnTo>
                  <a:lnTo>
                    <a:pt x="2167082" y="1353260"/>
                  </a:lnTo>
                  <a:lnTo>
                    <a:pt x="2188957" y="1348782"/>
                  </a:lnTo>
                  <a:close/>
                </a:path>
                <a:path w="2245995" h="2791460">
                  <a:moveTo>
                    <a:pt x="1477786" y="1348782"/>
                  </a:moveTo>
                  <a:lnTo>
                    <a:pt x="1499660" y="1353260"/>
                  </a:lnTo>
                  <a:lnTo>
                    <a:pt x="1517636" y="1365428"/>
                  </a:lnTo>
                  <a:lnTo>
                    <a:pt x="1529814" y="1383390"/>
                  </a:lnTo>
                  <a:lnTo>
                    <a:pt x="1534296" y="1405247"/>
                  </a:lnTo>
                  <a:lnTo>
                    <a:pt x="1529814" y="1427104"/>
                  </a:lnTo>
                  <a:lnTo>
                    <a:pt x="1517636" y="1445066"/>
                  </a:lnTo>
                  <a:lnTo>
                    <a:pt x="1499660" y="1457235"/>
                  </a:lnTo>
                  <a:lnTo>
                    <a:pt x="1477786" y="1461713"/>
                  </a:lnTo>
                  <a:lnTo>
                    <a:pt x="1455911" y="1457235"/>
                  </a:lnTo>
                  <a:lnTo>
                    <a:pt x="1437936" y="1445066"/>
                  </a:lnTo>
                  <a:lnTo>
                    <a:pt x="1425757" y="1427104"/>
                  </a:lnTo>
                  <a:lnTo>
                    <a:pt x="1421276" y="1405247"/>
                  </a:lnTo>
                  <a:lnTo>
                    <a:pt x="1425757" y="1383390"/>
                  </a:lnTo>
                  <a:lnTo>
                    <a:pt x="1437936" y="1365428"/>
                  </a:lnTo>
                  <a:lnTo>
                    <a:pt x="1455911" y="1353260"/>
                  </a:lnTo>
                  <a:lnTo>
                    <a:pt x="1477786" y="1348782"/>
                  </a:lnTo>
                  <a:close/>
                </a:path>
                <a:path w="2245995" h="2791460">
                  <a:moveTo>
                    <a:pt x="766615" y="1348782"/>
                  </a:moveTo>
                  <a:lnTo>
                    <a:pt x="788489" y="1353260"/>
                  </a:lnTo>
                  <a:lnTo>
                    <a:pt x="806465" y="1365428"/>
                  </a:lnTo>
                  <a:lnTo>
                    <a:pt x="818643" y="1383390"/>
                  </a:lnTo>
                  <a:lnTo>
                    <a:pt x="823125" y="1405247"/>
                  </a:lnTo>
                  <a:lnTo>
                    <a:pt x="818643" y="1427104"/>
                  </a:lnTo>
                  <a:lnTo>
                    <a:pt x="806465" y="1445066"/>
                  </a:lnTo>
                  <a:lnTo>
                    <a:pt x="788489" y="1457235"/>
                  </a:lnTo>
                  <a:lnTo>
                    <a:pt x="766615" y="1461713"/>
                  </a:lnTo>
                  <a:lnTo>
                    <a:pt x="744740" y="1457235"/>
                  </a:lnTo>
                  <a:lnTo>
                    <a:pt x="726765" y="1445066"/>
                  </a:lnTo>
                  <a:lnTo>
                    <a:pt x="714586" y="1427104"/>
                  </a:lnTo>
                  <a:lnTo>
                    <a:pt x="710105" y="1405247"/>
                  </a:lnTo>
                  <a:lnTo>
                    <a:pt x="714586" y="1383390"/>
                  </a:lnTo>
                  <a:lnTo>
                    <a:pt x="726765" y="1365428"/>
                  </a:lnTo>
                  <a:lnTo>
                    <a:pt x="744740" y="1353260"/>
                  </a:lnTo>
                  <a:lnTo>
                    <a:pt x="766615" y="1348782"/>
                  </a:lnTo>
                  <a:close/>
                </a:path>
                <a:path w="2245995" h="2791460">
                  <a:moveTo>
                    <a:pt x="56510" y="1348782"/>
                  </a:moveTo>
                  <a:lnTo>
                    <a:pt x="78384" y="1353260"/>
                  </a:lnTo>
                  <a:lnTo>
                    <a:pt x="96360" y="1365428"/>
                  </a:lnTo>
                  <a:lnTo>
                    <a:pt x="108538" y="1383390"/>
                  </a:lnTo>
                  <a:lnTo>
                    <a:pt x="113020" y="1405247"/>
                  </a:lnTo>
                  <a:lnTo>
                    <a:pt x="108538" y="1427104"/>
                  </a:lnTo>
                  <a:lnTo>
                    <a:pt x="96360" y="1445066"/>
                  </a:lnTo>
                  <a:lnTo>
                    <a:pt x="78384" y="1457235"/>
                  </a:lnTo>
                  <a:lnTo>
                    <a:pt x="56510" y="1461713"/>
                  </a:lnTo>
                  <a:lnTo>
                    <a:pt x="34186" y="1457235"/>
                  </a:lnTo>
                  <a:lnTo>
                    <a:pt x="16260" y="1445066"/>
                  </a:lnTo>
                  <a:lnTo>
                    <a:pt x="4331" y="1427104"/>
                  </a:lnTo>
                  <a:lnTo>
                    <a:pt x="0" y="1405247"/>
                  </a:lnTo>
                  <a:lnTo>
                    <a:pt x="4481" y="1383390"/>
                  </a:lnTo>
                  <a:lnTo>
                    <a:pt x="16660" y="1365428"/>
                  </a:lnTo>
                  <a:lnTo>
                    <a:pt x="34636" y="1353260"/>
                  </a:lnTo>
                  <a:lnTo>
                    <a:pt x="56510" y="1348782"/>
                  </a:lnTo>
                  <a:close/>
                </a:path>
                <a:path w="2245995" h="2791460">
                  <a:moveTo>
                    <a:pt x="2187891" y="806499"/>
                  </a:moveTo>
                  <a:close/>
                </a:path>
                <a:path w="2245995" h="2791460">
                  <a:moveTo>
                    <a:pt x="2187891" y="693567"/>
                  </a:moveTo>
                  <a:lnTo>
                    <a:pt x="2209765" y="698045"/>
                  </a:lnTo>
                  <a:lnTo>
                    <a:pt x="2227741" y="710214"/>
                  </a:lnTo>
                  <a:lnTo>
                    <a:pt x="2239919" y="728176"/>
                  </a:lnTo>
                  <a:lnTo>
                    <a:pt x="2244400" y="750033"/>
                  </a:lnTo>
                  <a:lnTo>
                    <a:pt x="2239919" y="771890"/>
                  </a:lnTo>
                  <a:lnTo>
                    <a:pt x="2227741" y="789852"/>
                  </a:lnTo>
                  <a:lnTo>
                    <a:pt x="2209765" y="802021"/>
                  </a:lnTo>
                  <a:lnTo>
                    <a:pt x="2187891" y="806499"/>
                  </a:lnTo>
                  <a:lnTo>
                    <a:pt x="2166016" y="802021"/>
                  </a:lnTo>
                  <a:lnTo>
                    <a:pt x="2148041" y="789852"/>
                  </a:lnTo>
                  <a:lnTo>
                    <a:pt x="2135862" y="771890"/>
                  </a:lnTo>
                  <a:lnTo>
                    <a:pt x="2131381" y="750033"/>
                  </a:lnTo>
                  <a:lnTo>
                    <a:pt x="2135862" y="728176"/>
                  </a:lnTo>
                  <a:lnTo>
                    <a:pt x="2148041" y="710214"/>
                  </a:lnTo>
                  <a:lnTo>
                    <a:pt x="2166016" y="698045"/>
                  </a:lnTo>
                  <a:lnTo>
                    <a:pt x="2187891" y="693567"/>
                  </a:lnTo>
                  <a:close/>
                </a:path>
                <a:path w="2245995" h="2791460">
                  <a:moveTo>
                    <a:pt x="1477786" y="693567"/>
                  </a:moveTo>
                  <a:lnTo>
                    <a:pt x="1499660" y="698045"/>
                  </a:lnTo>
                  <a:lnTo>
                    <a:pt x="1517636" y="710214"/>
                  </a:lnTo>
                  <a:lnTo>
                    <a:pt x="1529814" y="728176"/>
                  </a:lnTo>
                  <a:lnTo>
                    <a:pt x="1534296" y="750033"/>
                  </a:lnTo>
                  <a:lnTo>
                    <a:pt x="1529814" y="771890"/>
                  </a:lnTo>
                  <a:lnTo>
                    <a:pt x="1517636" y="789852"/>
                  </a:lnTo>
                  <a:lnTo>
                    <a:pt x="1499660" y="802021"/>
                  </a:lnTo>
                  <a:lnTo>
                    <a:pt x="1477786" y="806499"/>
                  </a:lnTo>
                  <a:lnTo>
                    <a:pt x="1455462" y="802021"/>
                  </a:lnTo>
                  <a:lnTo>
                    <a:pt x="1437536" y="789852"/>
                  </a:lnTo>
                  <a:lnTo>
                    <a:pt x="1425608" y="771890"/>
                  </a:lnTo>
                  <a:lnTo>
                    <a:pt x="1421276" y="750033"/>
                  </a:lnTo>
                  <a:lnTo>
                    <a:pt x="1425757" y="728176"/>
                  </a:lnTo>
                  <a:lnTo>
                    <a:pt x="1437936" y="710214"/>
                  </a:lnTo>
                  <a:lnTo>
                    <a:pt x="1455912" y="698045"/>
                  </a:lnTo>
                  <a:lnTo>
                    <a:pt x="1477786" y="693567"/>
                  </a:lnTo>
                  <a:close/>
                </a:path>
                <a:path w="2245995" h="2791460">
                  <a:moveTo>
                    <a:pt x="766615" y="693567"/>
                  </a:moveTo>
                  <a:lnTo>
                    <a:pt x="788489" y="698045"/>
                  </a:lnTo>
                  <a:lnTo>
                    <a:pt x="806465" y="710214"/>
                  </a:lnTo>
                  <a:lnTo>
                    <a:pt x="818643" y="728176"/>
                  </a:lnTo>
                  <a:lnTo>
                    <a:pt x="823125" y="750033"/>
                  </a:lnTo>
                  <a:lnTo>
                    <a:pt x="818643" y="771890"/>
                  </a:lnTo>
                  <a:lnTo>
                    <a:pt x="806465" y="789852"/>
                  </a:lnTo>
                  <a:lnTo>
                    <a:pt x="788489" y="802021"/>
                  </a:lnTo>
                  <a:lnTo>
                    <a:pt x="766615" y="806499"/>
                  </a:lnTo>
                  <a:lnTo>
                    <a:pt x="744741" y="802021"/>
                  </a:lnTo>
                  <a:lnTo>
                    <a:pt x="726765" y="789852"/>
                  </a:lnTo>
                  <a:lnTo>
                    <a:pt x="714587" y="771890"/>
                  </a:lnTo>
                  <a:lnTo>
                    <a:pt x="710105" y="750033"/>
                  </a:lnTo>
                  <a:lnTo>
                    <a:pt x="714587" y="728176"/>
                  </a:lnTo>
                  <a:lnTo>
                    <a:pt x="726765" y="710214"/>
                  </a:lnTo>
                  <a:lnTo>
                    <a:pt x="744741" y="698045"/>
                  </a:lnTo>
                  <a:lnTo>
                    <a:pt x="766615" y="693567"/>
                  </a:lnTo>
                  <a:close/>
                </a:path>
                <a:path w="2245995" h="2791460">
                  <a:moveTo>
                    <a:pt x="56510" y="693567"/>
                  </a:moveTo>
                  <a:lnTo>
                    <a:pt x="78384" y="698045"/>
                  </a:lnTo>
                  <a:lnTo>
                    <a:pt x="96360" y="710214"/>
                  </a:lnTo>
                  <a:lnTo>
                    <a:pt x="108539" y="728176"/>
                  </a:lnTo>
                  <a:lnTo>
                    <a:pt x="113020" y="750033"/>
                  </a:lnTo>
                  <a:lnTo>
                    <a:pt x="108539" y="771890"/>
                  </a:lnTo>
                  <a:lnTo>
                    <a:pt x="96360" y="789852"/>
                  </a:lnTo>
                  <a:lnTo>
                    <a:pt x="78384" y="802021"/>
                  </a:lnTo>
                  <a:lnTo>
                    <a:pt x="56510" y="806499"/>
                  </a:lnTo>
                  <a:lnTo>
                    <a:pt x="34036" y="802021"/>
                  </a:lnTo>
                  <a:lnTo>
                    <a:pt x="15860" y="789852"/>
                  </a:lnTo>
                  <a:lnTo>
                    <a:pt x="3882" y="771890"/>
                  </a:lnTo>
                  <a:lnTo>
                    <a:pt x="0" y="750033"/>
                  </a:lnTo>
                  <a:lnTo>
                    <a:pt x="4482" y="728176"/>
                  </a:lnTo>
                  <a:lnTo>
                    <a:pt x="16660" y="710214"/>
                  </a:lnTo>
                  <a:lnTo>
                    <a:pt x="34636" y="698045"/>
                  </a:lnTo>
                  <a:lnTo>
                    <a:pt x="56510" y="693567"/>
                  </a:lnTo>
                  <a:close/>
                </a:path>
                <a:path w="2245995" h="2791460">
                  <a:moveTo>
                    <a:pt x="2187891" y="0"/>
                  </a:moveTo>
                  <a:lnTo>
                    <a:pt x="2209765" y="4477"/>
                  </a:lnTo>
                  <a:lnTo>
                    <a:pt x="2227741" y="16646"/>
                  </a:lnTo>
                  <a:lnTo>
                    <a:pt x="2239919" y="34608"/>
                  </a:lnTo>
                  <a:lnTo>
                    <a:pt x="2244400" y="56465"/>
                  </a:lnTo>
                  <a:lnTo>
                    <a:pt x="2239919" y="78322"/>
                  </a:lnTo>
                  <a:lnTo>
                    <a:pt x="2227741" y="96284"/>
                  </a:lnTo>
                  <a:lnTo>
                    <a:pt x="2209764" y="108453"/>
                  </a:lnTo>
                  <a:lnTo>
                    <a:pt x="2187890" y="112931"/>
                  </a:lnTo>
                  <a:lnTo>
                    <a:pt x="2166016" y="108453"/>
                  </a:lnTo>
                  <a:lnTo>
                    <a:pt x="2148041" y="96284"/>
                  </a:lnTo>
                  <a:lnTo>
                    <a:pt x="2135862" y="78322"/>
                  </a:lnTo>
                  <a:lnTo>
                    <a:pt x="2131381" y="56465"/>
                  </a:lnTo>
                  <a:lnTo>
                    <a:pt x="2135862" y="34608"/>
                  </a:lnTo>
                  <a:lnTo>
                    <a:pt x="2148041" y="16646"/>
                  </a:lnTo>
                  <a:lnTo>
                    <a:pt x="2166016" y="4477"/>
                  </a:lnTo>
                  <a:lnTo>
                    <a:pt x="2187891" y="0"/>
                  </a:lnTo>
                  <a:close/>
                </a:path>
                <a:path w="2245995" h="2791460">
                  <a:moveTo>
                    <a:pt x="1477786" y="0"/>
                  </a:moveTo>
                  <a:lnTo>
                    <a:pt x="1499660" y="4477"/>
                  </a:lnTo>
                  <a:lnTo>
                    <a:pt x="1517636" y="16646"/>
                  </a:lnTo>
                  <a:lnTo>
                    <a:pt x="1529814" y="34608"/>
                  </a:lnTo>
                  <a:lnTo>
                    <a:pt x="1534296" y="56465"/>
                  </a:lnTo>
                  <a:lnTo>
                    <a:pt x="1529814" y="78322"/>
                  </a:lnTo>
                  <a:lnTo>
                    <a:pt x="1517636" y="96284"/>
                  </a:lnTo>
                  <a:lnTo>
                    <a:pt x="1499660" y="108453"/>
                  </a:lnTo>
                  <a:lnTo>
                    <a:pt x="1477786" y="112931"/>
                  </a:lnTo>
                  <a:lnTo>
                    <a:pt x="1455312" y="108453"/>
                  </a:lnTo>
                  <a:lnTo>
                    <a:pt x="1437136" y="96284"/>
                  </a:lnTo>
                  <a:lnTo>
                    <a:pt x="1425158" y="78322"/>
                  </a:lnTo>
                  <a:lnTo>
                    <a:pt x="1421276" y="56465"/>
                  </a:lnTo>
                  <a:lnTo>
                    <a:pt x="1425757" y="34608"/>
                  </a:lnTo>
                  <a:lnTo>
                    <a:pt x="1437936" y="16646"/>
                  </a:lnTo>
                  <a:lnTo>
                    <a:pt x="1455912" y="4477"/>
                  </a:lnTo>
                  <a:lnTo>
                    <a:pt x="1477786" y="0"/>
                  </a:lnTo>
                  <a:close/>
                </a:path>
                <a:path w="2245995" h="2791460">
                  <a:moveTo>
                    <a:pt x="766615" y="0"/>
                  </a:moveTo>
                  <a:lnTo>
                    <a:pt x="788489" y="4477"/>
                  </a:lnTo>
                  <a:lnTo>
                    <a:pt x="806465" y="16646"/>
                  </a:lnTo>
                  <a:lnTo>
                    <a:pt x="818643" y="34608"/>
                  </a:lnTo>
                  <a:lnTo>
                    <a:pt x="823125" y="56465"/>
                  </a:lnTo>
                  <a:lnTo>
                    <a:pt x="818643" y="78322"/>
                  </a:lnTo>
                  <a:lnTo>
                    <a:pt x="806465" y="96284"/>
                  </a:lnTo>
                  <a:lnTo>
                    <a:pt x="788489" y="108453"/>
                  </a:lnTo>
                  <a:lnTo>
                    <a:pt x="766615" y="112931"/>
                  </a:lnTo>
                  <a:lnTo>
                    <a:pt x="744741" y="108453"/>
                  </a:lnTo>
                  <a:lnTo>
                    <a:pt x="726765" y="96284"/>
                  </a:lnTo>
                  <a:lnTo>
                    <a:pt x="714587" y="78322"/>
                  </a:lnTo>
                  <a:lnTo>
                    <a:pt x="710105" y="56465"/>
                  </a:lnTo>
                  <a:lnTo>
                    <a:pt x="714587" y="34608"/>
                  </a:lnTo>
                  <a:lnTo>
                    <a:pt x="726765" y="16646"/>
                  </a:lnTo>
                  <a:lnTo>
                    <a:pt x="744741" y="4477"/>
                  </a:lnTo>
                  <a:lnTo>
                    <a:pt x="766615" y="0"/>
                  </a:lnTo>
                  <a:close/>
                </a:path>
                <a:path w="2245995" h="2791460">
                  <a:moveTo>
                    <a:pt x="56510" y="0"/>
                  </a:moveTo>
                  <a:lnTo>
                    <a:pt x="78384" y="4477"/>
                  </a:lnTo>
                  <a:lnTo>
                    <a:pt x="96360" y="16646"/>
                  </a:lnTo>
                  <a:lnTo>
                    <a:pt x="108539" y="34608"/>
                  </a:lnTo>
                  <a:lnTo>
                    <a:pt x="113020" y="56465"/>
                  </a:lnTo>
                  <a:lnTo>
                    <a:pt x="108539" y="78322"/>
                  </a:lnTo>
                  <a:lnTo>
                    <a:pt x="96360" y="96284"/>
                  </a:lnTo>
                  <a:lnTo>
                    <a:pt x="78384" y="108453"/>
                  </a:lnTo>
                  <a:lnTo>
                    <a:pt x="56510" y="112931"/>
                  </a:lnTo>
                  <a:lnTo>
                    <a:pt x="34036" y="108453"/>
                  </a:lnTo>
                  <a:lnTo>
                    <a:pt x="15860" y="96284"/>
                  </a:lnTo>
                  <a:lnTo>
                    <a:pt x="3882" y="78322"/>
                  </a:lnTo>
                  <a:lnTo>
                    <a:pt x="0" y="56465"/>
                  </a:lnTo>
                  <a:lnTo>
                    <a:pt x="4482" y="34608"/>
                  </a:lnTo>
                  <a:lnTo>
                    <a:pt x="16660" y="16646"/>
                  </a:lnTo>
                  <a:lnTo>
                    <a:pt x="34636" y="4477"/>
                  </a:lnTo>
                  <a:lnTo>
                    <a:pt x="56510" y="0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554125" y="4959799"/>
            <a:ext cx="2245995" cy="2791460"/>
          </a:xfrm>
          <a:custGeom>
            <a:avLst/>
            <a:gdLst/>
            <a:ahLst/>
            <a:cxnLst/>
            <a:rect l="l" t="t" r="r" b="b"/>
            <a:pathLst>
              <a:path w="2245995" h="2791459">
                <a:moveTo>
                  <a:pt x="2188956" y="2677322"/>
                </a:moveTo>
                <a:lnTo>
                  <a:pt x="2210830" y="2681800"/>
                </a:lnTo>
                <a:lnTo>
                  <a:pt x="2228806" y="2693968"/>
                </a:lnTo>
                <a:lnTo>
                  <a:pt x="2240984" y="2711930"/>
                </a:lnTo>
                <a:lnTo>
                  <a:pt x="2245466" y="2733787"/>
                </a:lnTo>
                <a:lnTo>
                  <a:pt x="2240984" y="2755644"/>
                </a:lnTo>
                <a:lnTo>
                  <a:pt x="2228806" y="2773606"/>
                </a:lnTo>
                <a:lnTo>
                  <a:pt x="2210830" y="2785775"/>
                </a:lnTo>
                <a:lnTo>
                  <a:pt x="2188956" y="2790253"/>
                </a:lnTo>
                <a:lnTo>
                  <a:pt x="2166632" y="2785775"/>
                </a:lnTo>
                <a:lnTo>
                  <a:pt x="2148706" y="2773606"/>
                </a:lnTo>
                <a:lnTo>
                  <a:pt x="2136778" y="2755644"/>
                </a:lnTo>
                <a:lnTo>
                  <a:pt x="2132446" y="2733787"/>
                </a:lnTo>
                <a:lnTo>
                  <a:pt x="2136928" y="2711930"/>
                </a:lnTo>
                <a:lnTo>
                  <a:pt x="2149106" y="2693968"/>
                </a:lnTo>
                <a:lnTo>
                  <a:pt x="2167082" y="2681800"/>
                </a:lnTo>
                <a:lnTo>
                  <a:pt x="2188956" y="2677322"/>
                </a:lnTo>
                <a:close/>
              </a:path>
              <a:path w="2245995" h="2791459">
                <a:moveTo>
                  <a:pt x="1477785" y="2678387"/>
                </a:moveTo>
                <a:lnTo>
                  <a:pt x="1499659" y="2682865"/>
                </a:lnTo>
                <a:lnTo>
                  <a:pt x="1517635" y="2695034"/>
                </a:lnTo>
                <a:lnTo>
                  <a:pt x="1529813" y="2712995"/>
                </a:lnTo>
                <a:lnTo>
                  <a:pt x="1534295" y="2734853"/>
                </a:lnTo>
                <a:lnTo>
                  <a:pt x="1529813" y="2756710"/>
                </a:lnTo>
                <a:lnTo>
                  <a:pt x="1517635" y="2774671"/>
                </a:lnTo>
                <a:lnTo>
                  <a:pt x="1499659" y="2786840"/>
                </a:lnTo>
                <a:lnTo>
                  <a:pt x="1477785" y="2791318"/>
                </a:lnTo>
                <a:lnTo>
                  <a:pt x="1455911" y="2786840"/>
                </a:lnTo>
                <a:lnTo>
                  <a:pt x="1437935" y="2774671"/>
                </a:lnTo>
                <a:lnTo>
                  <a:pt x="1425757" y="2756710"/>
                </a:lnTo>
                <a:lnTo>
                  <a:pt x="1421275" y="2734853"/>
                </a:lnTo>
                <a:lnTo>
                  <a:pt x="1425757" y="2712995"/>
                </a:lnTo>
                <a:lnTo>
                  <a:pt x="1437935" y="2695034"/>
                </a:lnTo>
                <a:lnTo>
                  <a:pt x="1455911" y="2682865"/>
                </a:lnTo>
                <a:lnTo>
                  <a:pt x="1477785" y="2678387"/>
                </a:lnTo>
                <a:close/>
              </a:path>
              <a:path w="2245995" h="2791459">
                <a:moveTo>
                  <a:pt x="767680" y="2678387"/>
                </a:moveTo>
                <a:lnTo>
                  <a:pt x="789555" y="2682865"/>
                </a:lnTo>
                <a:lnTo>
                  <a:pt x="807530" y="2695034"/>
                </a:lnTo>
                <a:lnTo>
                  <a:pt x="819709" y="2712995"/>
                </a:lnTo>
                <a:lnTo>
                  <a:pt x="824190" y="2734853"/>
                </a:lnTo>
                <a:lnTo>
                  <a:pt x="819709" y="2756710"/>
                </a:lnTo>
                <a:lnTo>
                  <a:pt x="807530" y="2774671"/>
                </a:lnTo>
                <a:lnTo>
                  <a:pt x="789555" y="2786840"/>
                </a:lnTo>
                <a:lnTo>
                  <a:pt x="767680" y="2791318"/>
                </a:lnTo>
                <a:lnTo>
                  <a:pt x="745356" y="2786840"/>
                </a:lnTo>
                <a:lnTo>
                  <a:pt x="727430" y="2774671"/>
                </a:lnTo>
                <a:lnTo>
                  <a:pt x="715502" y="2756710"/>
                </a:lnTo>
                <a:lnTo>
                  <a:pt x="711170" y="2734853"/>
                </a:lnTo>
                <a:lnTo>
                  <a:pt x="715652" y="2712995"/>
                </a:lnTo>
                <a:lnTo>
                  <a:pt x="727830" y="2695034"/>
                </a:lnTo>
                <a:lnTo>
                  <a:pt x="745806" y="2682865"/>
                </a:lnTo>
                <a:lnTo>
                  <a:pt x="767680" y="2678387"/>
                </a:lnTo>
                <a:close/>
              </a:path>
              <a:path w="2245995" h="2791459">
                <a:moveTo>
                  <a:pt x="56509" y="2678387"/>
                </a:moveTo>
                <a:lnTo>
                  <a:pt x="78384" y="2682865"/>
                </a:lnTo>
                <a:lnTo>
                  <a:pt x="96359" y="2695034"/>
                </a:lnTo>
                <a:lnTo>
                  <a:pt x="108538" y="2712995"/>
                </a:lnTo>
                <a:lnTo>
                  <a:pt x="113019" y="2734853"/>
                </a:lnTo>
                <a:lnTo>
                  <a:pt x="108538" y="2756710"/>
                </a:lnTo>
                <a:lnTo>
                  <a:pt x="96359" y="2774671"/>
                </a:lnTo>
                <a:lnTo>
                  <a:pt x="78384" y="2786840"/>
                </a:lnTo>
                <a:lnTo>
                  <a:pt x="56509" y="2791318"/>
                </a:lnTo>
                <a:lnTo>
                  <a:pt x="34635" y="2786840"/>
                </a:lnTo>
                <a:lnTo>
                  <a:pt x="16659" y="2774671"/>
                </a:lnTo>
                <a:lnTo>
                  <a:pt x="4481" y="2756710"/>
                </a:lnTo>
                <a:lnTo>
                  <a:pt x="0" y="2734853"/>
                </a:lnTo>
                <a:lnTo>
                  <a:pt x="4481" y="2712995"/>
                </a:lnTo>
                <a:lnTo>
                  <a:pt x="16659" y="2695034"/>
                </a:lnTo>
                <a:lnTo>
                  <a:pt x="34635" y="2682865"/>
                </a:lnTo>
                <a:lnTo>
                  <a:pt x="56509" y="2678387"/>
                </a:lnTo>
                <a:close/>
              </a:path>
              <a:path w="2245995" h="2791459">
                <a:moveTo>
                  <a:pt x="2188956" y="2136104"/>
                </a:moveTo>
                <a:close/>
              </a:path>
              <a:path w="2245995" h="2791459">
                <a:moveTo>
                  <a:pt x="2188956" y="2023173"/>
                </a:moveTo>
                <a:lnTo>
                  <a:pt x="2210831" y="2027651"/>
                </a:lnTo>
                <a:lnTo>
                  <a:pt x="2228806" y="2039819"/>
                </a:lnTo>
                <a:lnTo>
                  <a:pt x="2240985" y="2057781"/>
                </a:lnTo>
                <a:lnTo>
                  <a:pt x="2245466" y="2079638"/>
                </a:lnTo>
                <a:lnTo>
                  <a:pt x="2240985" y="2101496"/>
                </a:lnTo>
                <a:lnTo>
                  <a:pt x="2228806" y="2119457"/>
                </a:lnTo>
                <a:lnTo>
                  <a:pt x="2210831" y="2131626"/>
                </a:lnTo>
                <a:lnTo>
                  <a:pt x="2188956" y="2136104"/>
                </a:lnTo>
                <a:lnTo>
                  <a:pt x="2166482" y="2131626"/>
                </a:lnTo>
                <a:lnTo>
                  <a:pt x="2148307" y="2119457"/>
                </a:lnTo>
                <a:lnTo>
                  <a:pt x="2136328" y="2101496"/>
                </a:lnTo>
                <a:lnTo>
                  <a:pt x="2132446" y="2079638"/>
                </a:lnTo>
                <a:lnTo>
                  <a:pt x="2136928" y="2057781"/>
                </a:lnTo>
                <a:lnTo>
                  <a:pt x="2149106" y="2039819"/>
                </a:lnTo>
                <a:lnTo>
                  <a:pt x="2167082" y="2027651"/>
                </a:lnTo>
                <a:lnTo>
                  <a:pt x="2188956" y="2023173"/>
                </a:lnTo>
                <a:close/>
              </a:path>
              <a:path w="2245995" h="2791459">
                <a:moveTo>
                  <a:pt x="1477785" y="2023173"/>
                </a:moveTo>
                <a:lnTo>
                  <a:pt x="1499660" y="2027651"/>
                </a:lnTo>
                <a:lnTo>
                  <a:pt x="1517635" y="2039819"/>
                </a:lnTo>
                <a:lnTo>
                  <a:pt x="1529814" y="2057781"/>
                </a:lnTo>
                <a:lnTo>
                  <a:pt x="1534295" y="2079638"/>
                </a:lnTo>
                <a:lnTo>
                  <a:pt x="1529814" y="2101496"/>
                </a:lnTo>
                <a:lnTo>
                  <a:pt x="1517635" y="2119457"/>
                </a:lnTo>
                <a:lnTo>
                  <a:pt x="1499660" y="2131626"/>
                </a:lnTo>
                <a:lnTo>
                  <a:pt x="1477785" y="2136104"/>
                </a:lnTo>
                <a:lnTo>
                  <a:pt x="1455911" y="2131626"/>
                </a:lnTo>
                <a:lnTo>
                  <a:pt x="1437935" y="2119457"/>
                </a:lnTo>
                <a:lnTo>
                  <a:pt x="1425757" y="2101496"/>
                </a:lnTo>
                <a:lnTo>
                  <a:pt x="1421275" y="2079638"/>
                </a:lnTo>
                <a:lnTo>
                  <a:pt x="1425757" y="2057781"/>
                </a:lnTo>
                <a:lnTo>
                  <a:pt x="1437935" y="2039819"/>
                </a:lnTo>
                <a:lnTo>
                  <a:pt x="1455911" y="2027651"/>
                </a:lnTo>
                <a:lnTo>
                  <a:pt x="1477785" y="2023173"/>
                </a:lnTo>
                <a:close/>
              </a:path>
              <a:path w="2245995" h="2791459">
                <a:moveTo>
                  <a:pt x="767681" y="2023173"/>
                </a:moveTo>
                <a:lnTo>
                  <a:pt x="789555" y="2027651"/>
                </a:lnTo>
                <a:lnTo>
                  <a:pt x="807531" y="2039819"/>
                </a:lnTo>
                <a:lnTo>
                  <a:pt x="819709" y="2057781"/>
                </a:lnTo>
                <a:lnTo>
                  <a:pt x="824191" y="2079638"/>
                </a:lnTo>
                <a:lnTo>
                  <a:pt x="819709" y="2101496"/>
                </a:lnTo>
                <a:lnTo>
                  <a:pt x="807531" y="2119457"/>
                </a:lnTo>
                <a:lnTo>
                  <a:pt x="789555" y="2131626"/>
                </a:lnTo>
                <a:lnTo>
                  <a:pt x="767681" y="2136104"/>
                </a:lnTo>
                <a:lnTo>
                  <a:pt x="745207" y="2131626"/>
                </a:lnTo>
                <a:lnTo>
                  <a:pt x="727031" y="2119457"/>
                </a:lnTo>
                <a:lnTo>
                  <a:pt x="715052" y="2101496"/>
                </a:lnTo>
                <a:lnTo>
                  <a:pt x="711171" y="2079638"/>
                </a:lnTo>
                <a:lnTo>
                  <a:pt x="715652" y="2057781"/>
                </a:lnTo>
                <a:lnTo>
                  <a:pt x="727830" y="2039819"/>
                </a:lnTo>
                <a:lnTo>
                  <a:pt x="745806" y="2027651"/>
                </a:lnTo>
                <a:lnTo>
                  <a:pt x="767681" y="2023173"/>
                </a:lnTo>
                <a:close/>
              </a:path>
              <a:path w="2245995" h="2791459">
                <a:moveTo>
                  <a:pt x="56510" y="2023173"/>
                </a:moveTo>
                <a:lnTo>
                  <a:pt x="78384" y="2027651"/>
                </a:lnTo>
                <a:lnTo>
                  <a:pt x="96360" y="2039819"/>
                </a:lnTo>
                <a:lnTo>
                  <a:pt x="108538" y="2057781"/>
                </a:lnTo>
                <a:lnTo>
                  <a:pt x="113019" y="2079638"/>
                </a:lnTo>
                <a:lnTo>
                  <a:pt x="108538" y="2101496"/>
                </a:lnTo>
                <a:lnTo>
                  <a:pt x="96360" y="2119457"/>
                </a:lnTo>
                <a:lnTo>
                  <a:pt x="78384" y="2131626"/>
                </a:lnTo>
                <a:lnTo>
                  <a:pt x="56510" y="2136104"/>
                </a:lnTo>
                <a:lnTo>
                  <a:pt x="34186" y="2131626"/>
                </a:lnTo>
                <a:lnTo>
                  <a:pt x="16260" y="2119457"/>
                </a:lnTo>
                <a:lnTo>
                  <a:pt x="4331" y="2101496"/>
                </a:lnTo>
                <a:lnTo>
                  <a:pt x="0" y="2079638"/>
                </a:lnTo>
                <a:lnTo>
                  <a:pt x="4481" y="2057781"/>
                </a:lnTo>
                <a:lnTo>
                  <a:pt x="16660" y="2039819"/>
                </a:lnTo>
                <a:lnTo>
                  <a:pt x="34635" y="2027651"/>
                </a:lnTo>
                <a:lnTo>
                  <a:pt x="56510" y="2023173"/>
                </a:lnTo>
                <a:close/>
              </a:path>
              <a:path w="2245995" h="2791459">
                <a:moveTo>
                  <a:pt x="2188957" y="1461713"/>
                </a:moveTo>
                <a:close/>
              </a:path>
              <a:path w="2245995" h="2791459">
                <a:moveTo>
                  <a:pt x="2188957" y="1348782"/>
                </a:moveTo>
                <a:lnTo>
                  <a:pt x="2210831" y="1353260"/>
                </a:lnTo>
                <a:lnTo>
                  <a:pt x="2228807" y="1365428"/>
                </a:lnTo>
                <a:lnTo>
                  <a:pt x="2240985" y="1383390"/>
                </a:lnTo>
                <a:lnTo>
                  <a:pt x="2245466" y="1405247"/>
                </a:lnTo>
                <a:lnTo>
                  <a:pt x="2240985" y="1427104"/>
                </a:lnTo>
                <a:lnTo>
                  <a:pt x="2228807" y="1445066"/>
                </a:lnTo>
                <a:lnTo>
                  <a:pt x="2210831" y="1457235"/>
                </a:lnTo>
                <a:lnTo>
                  <a:pt x="2188957" y="1461713"/>
                </a:lnTo>
                <a:lnTo>
                  <a:pt x="2166483" y="1457235"/>
                </a:lnTo>
                <a:lnTo>
                  <a:pt x="2148307" y="1445066"/>
                </a:lnTo>
                <a:lnTo>
                  <a:pt x="2136328" y="1427104"/>
                </a:lnTo>
                <a:lnTo>
                  <a:pt x="2132447" y="1405247"/>
                </a:lnTo>
                <a:lnTo>
                  <a:pt x="2136928" y="1383390"/>
                </a:lnTo>
                <a:lnTo>
                  <a:pt x="2149107" y="1365428"/>
                </a:lnTo>
                <a:lnTo>
                  <a:pt x="2167082" y="1353260"/>
                </a:lnTo>
                <a:lnTo>
                  <a:pt x="2188957" y="1348782"/>
                </a:lnTo>
                <a:close/>
              </a:path>
              <a:path w="2245995" h="2791459">
                <a:moveTo>
                  <a:pt x="1477786" y="1348782"/>
                </a:moveTo>
                <a:lnTo>
                  <a:pt x="1499660" y="1353260"/>
                </a:lnTo>
                <a:lnTo>
                  <a:pt x="1517636" y="1365428"/>
                </a:lnTo>
                <a:lnTo>
                  <a:pt x="1529814" y="1383390"/>
                </a:lnTo>
                <a:lnTo>
                  <a:pt x="1534296" y="1405247"/>
                </a:lnTo>
                <a:lnTo>
                  <a:pt x="1529814" y="1427104"/>
                </a:lnTo>
                <a:lnTo>
                  <a:pt x="1517636" y="1445066"/>
                </a:lnTo>
                <a:lnTo>
                  <a:pt x="1499660" y="1457235"/>
                </a:lnTo>
                <a:lnTo>
                  <a:pt x="1477786" y="1461713"/>
                </a:lnTo>
                <a:lnTo>
                  <a:pt x="1455911" y="1457235"/>
                </a:lnTo>
                <a:lnTo>
                  <a:pt x="1437936" y="1445066"/>
                </a:lnTo>
                <a:lnTo>
                  <a:pt x="1425757" y="1427104"/>
                </a:lnTo>
                <a:lnTo>
                  <a:pt x="1421276" y="1405247"/>
                </a:lnTo>
                <a:lnTo>
                  <a:pt x="1425757" y="1383390"/>
                </a:lnTo>
                <a:lnTo>
                  <a:pt x="1437936" y="1365428"/>
                </a:lnTo>
                <a:lnTo>
                  <a:pt x="1455911" y="1353260"/>
                </a:lnTo>
                <a:lnTo>
                  <a:pt x="1477786" y="1348782"/>
                </a:lnTo>
                <a:close/>
              </a:path>
              <a:path w="2245995" h="2791459">
                <a:moveTo>
                  <a:pt x="766615" y="1348782"/>
                </a:moveTo>
                <a:lnTo>
                  <a:pt x="788489" y="1353260"/>
                </a:lnTo>
                <a:lnTo>
                  <a:pt x="806465" y="1365428"/>
                </a:lnTo>
                <a:lnTo>
                  <a:pt x="818643" y="1383390"/>
                </a:lnTo>
                <a:lnTo>
                  <a:pt x="823125" y="1405247"/>
                </a:lnTo>
                <a:lnTo>
                  <a:pt x="818643" y="1427104"/>
                </a:lnTo>
                <a:lnTo>
                  <a:pt x="806465" y="1445066"/>
                </a:lnTo>
                <a:lnTo>
                  <a:pt x="788489" y="1457235"/>
                </a:lnTo>
                <a:lnTo>
                  <a:pt x="766615" y="1461713"/>
                </a:lnTo>
                <a:lnTo>
                  <a:pt x="744740" y="1457235"/>
                </a:lnTo>
                <a:lnTo>
                  <a:pt x="726765" y="1445066"/>
                </a:lnTo>
                <a:lnTo>
                  <a:pt x="714586" y="1427104"/>
                </a:lnTo>
                <a:lnTo>
                  <a:pt x="710105" y="1405247"/>
                </a:lnTo>
                <a:lnTo>
                  <a:pt x="714586" y="1383390"/>
                </a:lnTo>
                <a:lnTo>
                  <a:pt x="726765" y="1365428"/>
                </a:lnTo>
                <a:lnTo>
                  <a:pt x="744740" y="1353260"/>
                </a:lnTo>
                <a:lnTo>
                  <a:pt x="766615" y="1348782"/>
                </a:lnTo>
                <a:close/>
              </a:path>
              <a:path w="2245995" h="2791459">
                <a:moveTo>
                  <a:pt x="56510" y="1348782"/>
                </a:moveTo>
                <a:lnTo>
                  <a:pt x="78384" y="1353260"/>
                </a:lnTo>
                <a:lnTo>
                  <a:pt x="96360" y="1365428"/>
                </a:lnTo>
                <a:lnTo>
                  <a:pt x="108538" y="1383390"/>
                </a:lnTo>
                <a:lnTo>
                  <a:pt x="113020" y="1405247"/>
                </a:lnTo>
                <a:lnTo>
                  <a:pt x="108538" y="1427104"/>
                </a:lnTo>
                <a:lnTo>
                  <a:pt x="96360" y="1445066"/>
                </a:lnTo>
                <a:lnTo>
                  <a:pt x="78384" y="1457235"/>
                </a:lnTo>
                <a:lnTo>
                  <a:pt x="56510" y="1461713"/>
                </a:lnTo>
                <a:lnTo>
                  <a:pt x="34186" y="1457235"/>
                </a:lnTo>
                <a:lnTo>
                  <a:pt x="16260" y="1445066"/>
                </a:lnTo>
                <a:lnTo>
                  <a:pt x="4331" y="1427104"/>
                </a:lnTo>
                <a:lnTo>
                  <a:pt x="0" y="1405247"/>
                </a:lnTo>
                <a:lnTo>
                  <a:pt x="4481" y="1383390"/>
                </a:lnTo>
                <a:lnTo>
                  <a:pt x="16660" y="1365428"/>
                </a:lnTo>
                <a:lnTo>
                  <a:pt x="34636" y="1353260"/>
                </a:lnTo>
                <a:lnTo>
                  <a:pt x="56510" y="1348782"/>
                </a:lnTo>
                <a:close/>
              </a:path>
              <a:path w="2245995" h="2791459">
                <a:moveTo>
                  <a:pt x="2187891" y="806499"/>
                </a:moveTo>
                <a:close/>
              </a:path>
              <a:path w="2245995" h="2791459">
                <a:moveTo>
                  <a:pt x="2187891" y="693567"/>
                </a:moveTo>
                <a:lnTo>
                  <a:pt x="2209765" y="698045"/>
                </a:lnTo>
                <a:lnTo>
                  <a:pt x="2227741" y="710214"/>
                </a:lnTo>
                <a:lnTo>
                  <a:pt x="2239919" y="728176"/>
                </a:lnTo>
                <a:lnTo>
                  <a:pt x="2244400" y="750033"/>
                </a:lnTo>
                <a:lnTo>
                  <a:pt x="2239919" y="771890"/>
                </a:lnTo>
                <a:lnTo>
                  <a:pt x="2227741" y="789852"/>
                </a:lnTo>
                <a:lnTo>
                  <a:pt x="2209765" y="802021"/>
                </a:lnTo>
                <a:lnTo>
                  <a:pt x="2187891" y="806499"/>
                </a:lnTo>
                <a:lnTo>
                  <a:pt x="2166016" y="802021"/>
                </a:lnTo>
                <a:lnTo>
                  <a:pt x="2148041" y="789852"/>
                </a:lnTo>
                <a:lnTo>
                  <a:pt x="2135862" y="771890"/>
                </a:lnTo>
                <a:lnTo>
                  <a:pt x="2131381" y="750033"/>
                </a:lnTo>
                <a:lnTo>
                  <a:pt x="2135862" y="728176"/>
                </a:lnTo>
                <a:lnTo>
                  <a:pt x="2148041" y="710214"/>
                </a:lnTo>
                <a:lnTo>
                  <a:pt x="2166016" y="698045"/>
                </a:lnTo>
                <a:lnTo>
                  <a:pt x="2187891" y="693567"/>
                </a:lnTo>
                <a:close/>
              </a:path>
              <a:path w="2245995" h="2791459">
                <a:moveTo>
                  <a:pt x="1477786" y="693567"/>
                </a:moveTo>
                <a:lnTo>
                  <a:pt x="1499660" y="698045"/>
                </a:lnTo>
                <a:lnTo>
                  <a:pt x="1517636" y="710214"/>
                </a:lnTo>
                <a:lnTo>
                  <a:pt x="1529814" y="728176"/>
                </a:lnTo>
                <a:lnTo>
                  <a:pt x="1534296" y="750033"/>
                </a:lnTo>
                <a:lnTo>
                  <a:pt x="1529814" y="771890"/>
                </a:lnTo>
                <a:lnTo>
                  <a:pt x="1517636" y="789852"/>
                </a:lnTo>
                <a:lnTo>
                  <a:pt x="1499660" y="802021"/>
                </a:lnTo>
                <a:lnTo>
                  <a:pt x="1477786" y="806499"/>
                </a:lnTo>
                <a:lnTo>
                  <a:pt x="1455462" y="802021"/>
                </a:lnTo>
                <a:lnTo>
                  <a:pt x="1437536" y="789852"/>
                </a:lnTo>
                <a:lnTo>
                  <a:pt x="1425608" y="771890"/>
                </a:lnTo>
                <a:lnTo>
                  <a:pt x="1421276" y="750033"/>
                </a:lnTo>
                <a:lnTo>
                  <a:pt x="1425757" y="728176"/>
                </a:lnTo>
                <a:lnTo>
                  <a:pt x="1437936" y="710214"/>
                </a:lnTo>
                <a:lnTo>
                  <a:pt x="1455912" y="698045"/>
                </a:lnTo>
                <a:lnTo>
                  <a:pt x="1477786" y="693567"/>
                </a:lnTo>
                <a:close/>
              </a:path>
              <a:path w="2245995" h="2791459">
                <a:moveTo>
                  <a:pt x="766615" y="693567"/>
                </a:moveTo>
                <a:lnTo>
                  <a:pt x="788489" y="698045"/>
                </a:lnTo>
                <a:lnTo>
                  <a:pt x="806465" y="710214"/>
                </a:lnTo>
                <a:lnTo>
                  <a:pt x="818643" y="728176"/>
                </a:lnTo>
                <a:lnTo>
                  <a:pt x="823125" y="750033"/>
                </a:lnTo>
                <a:lnTo>
                  <a:pt x="818643" y="771890"/>
                </a:lnTo>
                <a:lnTo>
                  <a:pt x="806465" y="789852"/>
                </a:lnTo>
                <a:lnTo>
                  <a:pt x="788489" y="802021"/>
                </a:lnTo>
                <a:lnTo>
                  <a:pt x="766615" y="806499"/>
                </a:lnTo>
                <a:lnTo>
                  <a:pt x="744741" y="802021"/>
                </a:lnTo>
                <a:lnTo>
                  <a:pt x="726765" y="789852"/>
                </a:lnTo>
                <a:lnTo>
                  <a:pt x="714587" y="771890"/>
                </a:lnTo>
                <a:lnTo>
                  <a:pt x="710105" y="750033"/>
                </a:lnTo>
                <a:lnTo>
                  <a:pt x="714587" y="728176"/>
                </a:lnTo>
                <a:lnTo>
                  <a:pt x="726765" y="710214"/>
                </a:lnTo>
                <a:lnTo>
                  <a:pt x="744741" y="698045"/>
                </a:lnTo>
                <a:lnTo>
                  <a:pt x="766615" y="693567"/>
                </a:lnTo>
                <a:close/>
              </a:path>
              <a:path w="2245995" h="2791459">
                <a:moveTo>
                  <a:pt x="56510" y="693567"/>
                </a:moveTo>
                <a:lnTo>
                  <a:pt x="78384" y="698045"/>
                </a:lnTo>
                <a:lnTo>
                  <a:pt x="96360" y="710214"/>
                </a:lnTo>
                <a:lnTo>
                  <a:pt x="108539" y="728176"/>
                </a:lnTo>
                <a:lnTo>
                  <a:pt x="113020" y="750033"/>
                </a:lnTo>
                <a:lnTo>
                  <a:pt x="108539" y="771890"/>
                </a:lnTo>
                <a:lnTo>
                  <a:pt x="96360" y="789852"/>
                </a:lnTo>
                <a:lnTo>
                  <a:pt x="78384" y="802021"/>
                </a:lnTo>
                <a:lnTo>
                  <a:pt x="56510" y="806499"/>
                </a:lnTo>
                <a:lnTo>
                  <a:pt x="34036" y="802021"/>
                </a:lnTo>
                <a:lnTo>
                  <a:pt x="15860" y="789852"/>
                </a:lnTo>
                <a:lnTo>
                  <a:pt x="3882" y="771890"/>
                </a:lnTo>
                <a:lnTo>
                  <a:pt x="0" y="750033"/>
                </a:lnTo>
                <a:lnTo>
                  <a:pt x="4482" y="728176"/>
                </a:lnTo>
                <a:lnTo>
                  <a:pt x="16660" y="710214"/>
                </a:lnTo>
                <a:lnTo>
                  <a:pt x="34636" y="698045"/>
                </a:lnTo>
                <a:lnTo>
                  <a:pt x="56510" y="693567"/>
                </a:lnTo>
                <a:close/>
              </a:path>
              <a:path w="2245995" h="2791459">
                <a:moveTo>
                  <a:pt x="2187891" y="0"/>
                </a:moveTo>
                <a:lnTo>
                  <a:pt x="2209765" y="4477"/>
                </a:lnTo>
                <a:lnTo>
                  <a:pt x="2227741" y="16646"/>
                </a:lnTo>
                <a:lnTo>
                  <a:pt x="2239919" y="34608"/>
                </a:lnTo>
                <a:lnTo>
                  <a:pt x="2244400" y="56465"/>
                </a:lnTo>
                <a:lnTo>
                  <a:pt x="2239919" y="78322"/>
                </a:lnTo>
                <a:lnTo>
                  <a:pt x="2227741" y="96284"/>
                </a:lnTo>
                <a:lnTo>
                  <a:pt x="2209764" y="108453"/>
                </a:lnTo>
                <a:lnTo>
                  <a:pt x="2187890" y="112931"/>
                </a:lnTo>
                <a:lnTo>
                  <a:pt x="2166016" y="108453"/>
                </a:lnTo>
                <a:lnTo>
                  <a:pt x="2148041" y="96284"/>
                </a:lnTo>
                <a:lnTo>
                  <a:pt x="2135862" y="78322"/>
                </a:lnTo>
                <a:lnTo>
                  <a:pt x="2131381" y="56465"/>
                </a:lnTo>
                <a:lnTo>
                  <a:pt x="2135862" y="34608"/>
                </a:lnTo>
                <a:lnTo>
                  <a:pt x="2148041" y="16646"/>
                </a:lnTo>
                <a:lnTo>
                  <a:pt x="2166016" y="4477"/>
                </a:lnTo>
                <a:lnTo>
                  <a:pt x="2187891" y="0"/>
                </a:lnTo>
                <a:close/>
              </a:path>
              <a:path w="2245995" h="2791459">
                <a:moveTo>
                  <a:pt x="1477786" y="0"/>
                </a:moveTo>
                <a:lnTo>
                  <a:pt x="1499660" y="4477"/>
                </a:lnTo>
                <a:lnTo>
                  <a:pt x="1517636" y="16646"/>
                </a:lnTo>
                <a:lnTo>
                  <a:pt x="1529814" y="34608"/>
                </a:lnTo>
                <a:lnTo>
                  <a:pt x="1534296" y="56465"/>
                </a:lnTo>
                <a:lnTo>
                  <a:pt x="1529814" y="78322"/>
                </a:lnTo>
                <a:lnTo>
                  <a:pt x="1517636" y="96284"/>
                </a:lnTo>
                <a:lnTo>
                  <a:pt x="1499660" y="108453"/>
                </a:lnTo>
                <a:lnTo>
                  <a:pt x="1477786" y="112931"/>
                </a:lnTo>
                <a:lnTo>
                  <a:pt x="1455312" y="108453"/>
                </a:lnTo>
                <a:lnTo>
                  <a:pt x="1437136" y="96284"/>
                </a:lnTo>
                <a:lnTo>
                  <a:pt x="1425158" y="78322"/>
                </a:lnTo>
                <a:lnTo>
                  <a:pt x="1421276" y="56465"/>
                </a:lnTo>
                <a:lnTo>
                  <a:pt x="1425757" y="34608"/>
                </a:lnTo>
                <a:lnTo>
                  <a:pt x="1437936" y="16646"/>
                </a:lnTo>
                <a:lnTo>
                  <a:pt x="1455912" y="4477"/>
                </a:lnTo>
                <a:lnTo>
                  <a:pt x="1477786" y="0"/>
                </a:lnTo>
                <a:close/>
              </a:path>
              <a:path w="2245995" h="2791459">
                <a:moveTo>
                  <a:pt x="766615" y="0"/>
                </a:moveTo>
                <a:lnTo>
                  <a:pt x="788489" y="4477"/>
                </a:lnTo>
                <a:lnTo>
                  <a:pt x="806465" y="16646"/>
                </a:lnTo>
                <a:lnTo>
                  <a:pt x="818643" y="34608"/>
                </a:lnTo>
                <a:lnTo>
                  <a:pt x="823125" y="56465"/>
                </a:lnTo>
                <a:lnTo>
                  <a:pt x="818643" y="78322"/>
                </a:lnTo>
                <a:lnTo>
                  <a:pt x="806465" y="96284"/>
                </a:lnTo>
                <a:lnTo>
                  <a:pt x="788489" y="108453"/>
                </a:lnTo>
                <a:lnTo>
                  <a:pt x="766615" y="112931"/>
                </a:lnTo>
                <a:lnTo>
                  <a:pt x="744741" y="108453"/>
                </a:lnTo>
                <a:lnTo>
                  <a:pt x="726765" y="96284"/>
                </a:lnTo>
                <a:lnTo>
                  <a:pt x="714587" y="78322"/>
                </a:lnTo>
                <a:lnTo>
                  <a:pt x="710105" y="56465"/>
                </a:lnTo>
                <a:lnTo>
                  <a:pt x="714587" y="34608"/>
                </a:lnTo>
                <a:lnTo>
                  <a:pt x="726765" y="16646"/>
                </a:lnTo>
                <a:lnTo>
                  <a:pt x="744741" y="4477"/>
                </a:lnTo>
                <a:lnTo>
                  <a:pt x="766615" y="0"/>
                </a:lnTo>
                <a:close/>
              </a:path>
              <a:path w="2245995" h="2791459">
                <a:moveTo>
                  <a:pt x="56510" y="0"/>
                </a:moveTo>
                <a:lnTo>
                  <a:pt x="78384" y="4477"/>
                </a:lnTo>
                <a:lnTo>
                  <a:pt x="96360" y="16646"/>
                </a:lnTo>
                <a:lnTo>
                  <a:pt x="108539" y="34608"/>
                </a:lnTo>
                <a:lnTo>
                  <a:pt x="113020" y="56465"/>
                </a:lnTo>
                <a:lnTo>
                  <a:pt x="108539" y="78322"/>
                </a:lnTo>
                <a:lnTo>
                  <a:pt x="96360" y="96284"/>
                </a:lnTo>
                <a:lnTo>
                  <a:pt x="78384" y="108453"/>
                </a:lnTo>
                <a:lnTo>
                  <a:pt x="56510" y="112931"/>
                </a:lnTo>
                <a:lnTo>
                  <a:pt x="34036" y="108453"/>
                </a:lnTo>
                <a:lnTo>
                  <a:pt x="15860" y="96284"/>
                </a:lnTo>
                <a:lnTo>
                  <a:pt x="3882" y="78322"/>
                </a:lnTo>
                <a:lnTo>
                  <a:pt x="0" y="56465"/>
                </a:lnTo>
                <a:lnTo>
                  <a:pt x="4482" y="34608"/>
                </a:lnTo>
                <a:lnTo>
                  <a:pt x="16660" y="16646"/>
                </a:lnTo>
                <a:lnTo>
                  <a:pt x="34636" y="4477"/>
                </a:lnTo>
                <a:lnTo>
                  <a:pt x="56510" y="0"/>
                </a:lnTo>
                <a:close/>
              </a:path>
            </a:pathLst>
          </a:custGeom>
          <a:solidFill>
            <a:srgbClr val="F6F4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54126" y="8342010"/>
            <a:ext cx="2245995" cy="1461770"/>
          </a:xfrm>
          <a:custGeom>
            <a:avLst/>
            <a:gdLst/>
            <a:ahLst/>
            <a:cxnLst/>
            <a:rect l="l" t="t" r="r" b="b"/>
            <a:pathLst>
              <a:path w="2245995" h="1461770">
                <a:moveTo>
                  <a:pt x="2188956" y="1461713"/>
                </a:moveTo>
                <a:close/>
              </a:path>
              <a:path w="2245995" h="1461770">
                <a:moveTo>
                  <a:pt x="2188956" y="1348782"/>
                </a:moveTo>
                <a:lnTo>
                  <a:pt x="2210830" y="1353260"/>
                </a:lnTo>
                <a:lnTo>
                  <a:pt x="2228806" y="1365428"/>
                </a:lnTo>
                <a:lnTo>
                  <a:pt x="2240985" y="1383390"/>
                </a:lnTo>
                <a:lnTo>
                  <a:pt x="2245466" y="1405247"/>
                </a:lnTo>
                <a:lnTo>
                  <a:pt x="2240985" y="1427104"/>
                </a:lnTo>
                <a:lnTo>
                  <a:pt x="2228806" y="1445066"/>
                </a:lnTo>
                <a:lnTo>
                  <a:pt x="2210830" y="1457235"/>
                </a:lnTo>
                <a:lnTo>
                  <a:pt x="2188956" y="1461713"/>
                </a:lnTo>
                <a:lnTo>
                  <a:pt x="2166482" y="1457235"/>
                </a:lnTo>
                <a:lnTo>
                  <a:pt x="2148306" y="1445066"/>
                </a:lnTo>
                <a:lnTo>
                  <a:pt x="2136328" y="1427104"/>
                </a:lnTo>
                <a:lnTo>
                  <a:pt x="2132446" y="1405247"/>
                </a:lnTo>
                <a:lnTo>
                  <a:pt x="2136928" y="1383390"/>
                </a:lnTo>
                <a:lnTo>
                  <a:pt x="2149106" y="1365428"/>
                </a:lnTo>
                <a:lnTo>
                  <a:pt x="2167082" y="1353260"/>
                </a:lnTo>
                <a:lnTo>
                  <a:pt x="2188956" y="1348782"/>
                </a:lnTo>
                <a:close/>
              </a:path>
              <a:path w="2245995" h="1461770">
                <a:moveTo>
                  <a:pt x="1477785" y="1348782"/>
                </a:moveTo>
                <a:lnTo>
                  <a:pt x="1499659" y="1353260"/>
                </a:lnTo>
                <a:lnTo>
                  <a:pt x="1517635" y="1365428"/>
                </a:lnTo>
                <a:lnTo>
                  <a:pt x="1529814" y="1383390"/>
                </a:lnTo>
                <a:lnTo>
                  <a:pt x="1534295" y="1405247"/>
                </a:lnTo>
                <a:lnTo>
                  <a:pt x="1529814" y="1427104"/>
                </a:lnTo>
                <a:lnTo>
                  <a:pt x="1517635" y="1445066"/>
                </a:lnTo>
                <a:lnTo>
                  <a:pt x="1499659" y="1457235"/>
                </a:lnTo>
                <a:lnTo>
                  <a:pt x="1477785" y="1461713"/>
                </a:lnTo>
                <a:lnTo>
                  <a:pt x="1455911" y="1457235"/>
                </a:lnTo>
                <a:lnTo>
                  <a:pt x="1437935" y="1445066"/>
                </a:lnTo>
                <a:lnTo>
                  <a:pt x="1425757" y="1427104"/>
                </a:lnTo>
                <a:lnTo>
                  <a:pt x="1421275" y="1405247"/>
                </a:lnTo>
                <a:lnTo>
                  <a:pt x="1425757" y="1383390"/>
                </a:lnTo>
                <a:lnTo>
                  <a:pt x="1437935" y="1365428"/>
                </a:lnTo>
                <a:lnTo>
                  <a:pt x="1455911" y="1353260"/>
                </a:lnTo>
                <a:lnTo>
                  <a:pt x="1477785" y="1348782"/>
                </a:lnTo>
                <a:close/>
              </a:path>
              <a:path w="2245995" h="1461770">
                <a:moveTo>
                  <a:pt x="766614" y="1348782"/>
                </a:moveTo>
                <a:lnTo>
                  <a:pt x="788489" y="1353260"/>
                </a:lnTo>
                <a:lnTo>
                  <a:pt x="806464" y="1365428"/>
                </a:lnTo>
                <a:lnTo>
                  <a:pt x="818643" y="1383390"/>
                </a:lnTo>
                <a:lnTo>
                  <a:pt x="823124" y="1405247"/>
                </a:lnTo>
                <a:lnTo>
                  <a:pt x="818643" y="1427104"/>
                </a:lnTo>
                <a:lnTo>
                  <a:pt x="806464" y="1445066"/>
                </a:lnTo>
                <a:lnTo>
                  <a:pt x="788488" y="1457235"/>
                </a:lnTo>
                <a:lnTo>
                  <a:pt x="766614" y="1461713"/>
                </a:lnTo>
                <a:lnTo>
                  <a:pt x="744740" y="1457235"/>
                </a:lnTo>
                <a:lnTo>
                  <a:pt x="726764" y="1445066"/>
                </a:lnTo>
                <a:lnTo>
                  <a:pt x="714586" y="1427104"/>
                </a:lnTo>
                <a:lnTo>
                  <a:pt x="710104" y="1405247"/>
                </a:lnTo>
                <a:lnTo>
                  <a:pt x="714586" y="1383390"/>
                </a:lnTo>
                <a:lnTo>
                  <a:pt x="726764" y="1365428"/>
                </a:lnTo>
                <a:lnTo>
                  <a:pt x="744740" y="1353260"/>
                </a:lnTo>
                <a:lnTo>
                  <a:pt x="766614" y="1348782"/>
                </a:lnTo>
                <a:close/>
              </a:path>
              <a:path w="2245995" h="1461770">
                <a:moveTo>
                  <a:pt x="56509" y="1348782"/>
                </a:moveTo>
                <a:lnTo>
                  <a:pt x="78384" y="1353260"/>
                </a:lnTo>
                <a:lnTo>
                  <a:pt x="96360" y="1365428"/>
                </a:lnTo>
                <a:lnTo>
                  <a:pt x="108538" y="1383390"/>
                </a:lnTo>
                <a:lnTo>
                  <a:pt x="113019" y="1405247"/>
                </a:lnTo>
                <a:lnTo>
                  <a:pt x="108538" y="1427104"/>
                </a:lnTo>
                <a:lnTo>
                  <a:pt x="96359" y="1445066"/>
                </a:lnTo>
                <a:lnTo>
                  <a:pt x="78384" y="1457235"/>
                </a:lnTo>
                <a:lnTo>
                  <a:pt x="56509" y="1461713"/>
                </a:lnTo>
                <a:lnTo>
                  <a:pt x="34185" y="1457235"/>
                </a:lnTo>
                <a:lnTo>
                  <a:pt x="16259" y="1445066"/>
                </a:lnTo>
                <a:lnTo>
                  <a:pt x="4331" y="1427104"/>
                </a:lnTo>
                <a:lnTo>
                  <a:pt x="0" y="1405247"/>
                </a:lnTo>
                <a:lnTo>
                  <a:pt x="4481" y="1383390"/>
                </a:lnTo>
                <a:lnTo>
                  <a:pt x="16659" y="1365428"/>
                </a:lnTo>
                <a:lnTo>
                  <a:pt x="34635" y="1353260"/>
                </a:lnTo>
                <a:lnTo>
                  <a:pt x="56509" y="1348782"/>
                </a:lnTo>
                <a:close/>
              </a:path>
              <a:path w="2245995" h="1461770">
                <a:moveTo>
                  <a:pt x="2187890" y="806499"/>
                </a:moveTo>
                <a:close/>
              </a:path>
              <a:path w="2245995" h="1461770">
                <a:moveTo>
                  <a:pt x="2187890" y="693567"/>
                </a:moveTo>
                <a:lnTo>
                  <a:pt x="2209764" y="698045"/>
                </a:lnTo>
                <a:lnTo>
                  <a:pt x="2227740" y="710214"/>
                </a:lnTo>
                <a:lnTo>
                  <a:pt x="2239919" y="728176"/>
                </a:lnTo>
                <a:lnTo>
                  <a:pt x="2244400" y="750033"/>
                </a:lnTo>
                <a:lnTo>
                  <a:pt x="2239919" y="771890"/>
                </a:lnTo>
                <a:lnTo>
                  <a:pt x="2227740" y="789852"/>
                </a:lnTo>
                <a:lnTo>
                  <a:pt x="2209764" y="802021"/>
                </a:lnTo>
                <a:lnTo>
                  <a:pt x="2187890" y="806499"/>
                </a:lnTo>
                <a:lnTo>
                  <a:pt x="2166016" y="802021"/>
                </a:lnTo>
                <a:lnTo>
                  <a:pt x="2148040" y="789852"/>
                </a:lnTo>
                <a:lnTo>
                  <a:pt x="2135862" y="771890"/>
                </a:lnTo>
                <a:lnTo>
                  <a:pt x="2131380" y="750033"/>
                </a:lnTo>
                <a:lnTo>
                  <a:pt x="2135862" y="728176"/>
                </a:lnTo>
                <a:lnTo>
                  <a:pt x="2148040" y="710214"/>
                </a:lnTo>
                <a:lnTo>
                  <a:pt x="2166016" y="698045"/>
                </a:lnTo>
                <a:lnTo>
                  <a:pt x="2187890" y="693567"/>
                </a:lnTo>
                <a:close/>
              </a:path>
              <a:path w="2245995" h="1461770">
                <a:moveTo>
                  <a:pt x="1477785" y="693567"/>
                </a:moveTo>
                <a:lnTo>
                  <a:pt x="1499660" y="698045"/>
                </a:lnTo>
                <a:lnTo>
                  <a:pt x="1517636" y="710214"/>
                </a:lnTo>
                <a:lnTo>
                  <a:pt x="1529814" y="728176"/>
                </a:lnTo>
                <a:lnTo>
                  <a:pt x="1534295" y="750033"/>
                </a:lnTo>
                <a:lnTo>
                  <a:pt x="1529814" y="771890"/>
                </a:lnTo>
                <a:lnTo>
                  <a:pt x="1517636" y="789852"/>
                </a:lnTo>
                <a:lnTo>
                  <a:pt x="1499660" y="802021"/>
                </a:lnTo>
                <a:lnTo>
                  <a:pt x="1477785" y="806499"/>
                </a:lnTo>
                <a:lnTo>
                  <a:pt x="1455461" y="802021"/>
                </a:lnTo>
                <a:lnTo>
                  <a:pt x="1437536" y="789852"/>
                </a:lnTo>
                <a:lnTo>
                  <a:pt x="1425607" y="771890"/>
                </a:lnTo>
                <a:lnTo>
                  <a:pt x="1421276" y="750033"/>
                </a:lnTo>
                <a:lnTo>
                  <a:pt x="1425757" y="728176"/>
                </a:lnTo>
                <a:lnTo>
                  <a:pt x="1437935" y="710214"/>
                </a:lnTo>
                <a:lnTo>
                  <a:pt x="1455911" y="698045"/>
                </a:lnTo>
                <a:lnTo>
                  <a:pt x="1477785" y="693567"/>
                </a:lnTo>
                <a:close/>
              </a:path>
              <a:path w="2245995" h="1461770">
                <a:moveTo>
                  <a:pt x="766615" y="693567"/>
                </a:moveTo>
                <a:lnTo>
                  <a:pt x="788489" y="698045"/>
                </a:lnTo>
                <a:lnTo>
                  <a:pt x="806465" y="710214"/>
                </a:lnTo>
                <a:lnTo>
                  <a:pt x="818643" y="728176"/>
                </a:lnTo>
                <a:lnTo>
                  <a:pt x="823124" y="750033"/>
                </a:lnTo>
                <a:lnTo>
                  <a:pt x="818643" y="771890"/>
                </a:lnTo>
                <a:lnTo>
                  <a:pt x="806465" y="789852"/>
                </a:lnTo>
                <a:lnTo>
                  <a:pt x="788489" y="802021"/>
                </a:lnTo>
                <a:lnTo>
                  <a:pt x="766615" y="806499"/>
                </a:lnTo>
                <a:lnTo>
                  <a:pt x="744740" y="802021"/>
                </a:lnTo>
                <a:lnTo>
                  <a:pt x="726764" y="789852"/>
                </a:lnTo>
                <a:lnTo>
                  <a:pt x="714586" y="771890"/>
                </a:lnTo>
                <a:lnTo>
                  <a:pt x="710105" y="750033"/>
                </a:lnTo>
                <a:lnTo>
                  <a:pt x="714586" y="728176"/>
                </a:lnTo>
                <a:lnTo>
                  <a:pt x="726764" y="710214"/>
                </a:lnTo>
                <a:lnTo>
                  <a:pt x="744740" y="698045"/>
                </a:lnTo>
                <a:lnTo>
                  <a:pt x="766615" y="693567"/>
                </a:lnTo>
                <a:close/>
              </a:path>
              <a:path w="2245995" h="1461770">
                <a:moveTo>
                  <a:pt x="56510" y="693567"/>
                </a:moveTo>
                <a:lnTo>
                  <a:pt x="78384" y="698045"/>
                </a:lnTo>
                <a:lnTo>
                  <a:pt x="96360" y="710214"/>
                </a:lnTo>
                <a:lnTo>
                  <a:pt x="108538" y="728176"/>
                </a:lnTo>
                <a:lnTo>
                  <a:pt x="113020" y="750033"/>
                </a:lnTo>
                <a:lnTo>
                  <a:pt x="108538" y="771890"/>
                </a:lnTo>
                <a:lnTo>
                  <a:pt x="96360" y="789852"/>
                </a:lnTo>
                <a:lnTo>
                  <a:pt x="78384" y="802021"/>
                </a:lnTo>
                <a:lnTo>
                  <a:pt x="56510" y="806499"/>
                </a:lnTo>
                <a:lnTo>
                  <a:pt x="34036" y="802021"/>
                </a:lnTo>
                <a:lnTo>
                  <a:pt x="15860" y="789852"/>
                </a:lnTo>
                <a:lnTo>
                  <a:pt x="3882" y="771890"/>
                </a:lnTo>
                <a:lnTo>
                  <a:pt x="0" y="750033"/>
                </a:lnTo>
                <a:lnTo>
                  <a:pt x="4481" y="728176"/>
                </a:lnTo>
                <a:lnTo>
                  <a:pt x="16660" y="710214"/>
                </a:lnTo>
                <a:lnTo>
                  <a:pt x="34635" y="698045"/>
                </a:lnTo>
                <a:lnTo>
                  <a:pt x="56510" y="693567"/>
                </a:lnTo>
                <a:close/>
              </a:path>
              <a:path w="2245995" h="1461770">
                <a:moveTo>
                  <a:pt x="2187890" y="0"/>
                </a:moveTo>
                <a:lnTo>
                  <a:pt x="2209764" y="4477"/>
                </a:lnTo>
                <a:lnTo>
                  <a:pt x="2227740" y="16646"/>
                </a:lnTo>
                <a:lnTo>
                  <a:pt x="2239919" y="34608"/>
                </a:lnTo>
                <a:lnTo>
                  <a:pt x="2244400" y="56465"/>
                </a:lnTo>
                <a:lnTo>
                  <a:pt x="2239919" y="78322"/>
                </a:lnTo>
                <a:lnTo>
                  <a:pt x="2227740" y="96284"/>
                </a:lnTo>
                <a:lnTo>
                  <a:pt x="2209764" y="108453"/>
                </a:lnTo>
                <a:lnTo>
                  <a:pt x="2187890" y="112931"/>
                </a:lnTo>
                <a:lnTo>
                  <a:pt x="2166016" y="108453"/>
                </a:lnTo>
                <a:lnTo>
                  <a:pt x="2148040" y="96284"/>
                </a:lnTo>
                <a:lnTo>
                  <a:pt x="2135862" y="78322"/>
                </a:lnTo>
                <a:lnTo>
                  <a:pt x="2131380" y="56465"/>
                </a:lnTo>
                <a:lnTo>
                  <a:pt x="2135862" y="34608"/>
                </a:lnTo>
                <a:lnTo>
                  <a:pt x="2148040" y="16646"/>
                </a:lnTo>
                <a:lnTo>
                  <a:pt x="2166016" y="4477"/>
                </a:lnTo>
                <a:lnTo>
                  <a:pt x="2187890" y="0"/>
                </a:lnTo>
                <a:close/>
              </a:path>
              <a:path w="2245995" h="1461770">
                <a:moveTo>
                  <a:pt x="1477785" y="0"/>
                </a:moveTo>
                <a:lnTo>
                  <a:pt x="1499660" y="4477"/>
                </a:lnTo>
                <a:lnTo>
                  <a:pt x="1517636" y="16646"/>
                </a:lnTo>
                <a:lnTo>
                  <a:pt x="1529814" y="34608"/>
                </a:lnTo>
                <a:lnTo>
                  <a:pt x="1534295" y="56465"/>
                </a:lnTo>
                <a:lnTo>
                  <a:pt x="1529814" y="78322"/>
                </a:lnTo>
                <a:lnTo>
                  <a:pt x="1517635" y="96284"/>
                </a:lnTo>
                <a:lnTo>
                  <a:pt x="1499659" y="108453"/>
                </a:lnTo>
                <a:lnTo>
                  <a:pt x="1477785" y="112931"/>
                </a:lnTo>
                <a:lnTo>
                  <a:pt x="1455311" y="108453"/>
                </a:lnTo>
                <a:lnTo>
                  <a:pt x="1437136" y="96284"/>
                </a:lnTo>
                <a:lnTo>
                  <a:pt x="1425157" y="78322"/>
                </a:lnTo>
                <a:lnTo>
                  <a:pt x="1421276" y="56465"/>
                </a:lnTo>
                <a:lnTo>
                  <a:pt x="1425757" y="34608"/>
                </a:lnTo>
                <a:lnTo>
                  <a:pt x="1437935" y="16646"/>
                </a:lnTo>
                <a:lnTo>
                  <a:pt x="1455911" y="4477"/>
                </a:lnTo>
                <a:lnTo>
                  <a:pt x="1477785" y="0"/>
                </a:lnTo>
                <a:close/>
              </a:path>
              <a:path w="2245995" h="1461770">
                <a:moveTo>
                  <a:pt x="766615" y="0"/>
                </a:moveTo>
                <a:lnTo>
                  <a:pt x="788489" y="4477"/>
                </a:lnTo>
                <a:lnTo>
                  <a:pt x="806465" y="16646"/>
                </a:lnTo>
                <a:lnTo>
                  <a:pt x="818643" y="34608"/>
                </a:lnTo>
                <a:lnTo>
                  <a:pt x="823124" y="56465"/>
                </a:lnTo>
                <a:lnTo>
                  <a:pt x="818643" y="78322"/>
                </a:lnTo>
                <a:lnTo>
                  <a:pt x="806465" y="96284"/>
                </a:lnTo>
                <a:lnTo>
                  <a:pt x="788488" y="108453"/>
                </a:lnTo>
                <a:lnTo>
                  <a:pt x="766615" y="112931"/>
                </a:lnTo>
                <a:lnTo>
                  <a:pt x="744740" y="108453"/>
                </a:lnTo>
                <a:lnTo>
                  <a:pt x="726764" y="96284"/>
                </a:lnTo>
                <a:lnTo>
                  <a:pt x="714586" y="78322"/>
                </a:lnTo>
                <a:lnTo>
                  <a:pt x="710105" y="56465"/>
                </a:lnTo>
                <a:lnTo>
                  <a:pt x="714586" y="34608"/>
                </a:lnTo>
                <a:lnTo>
                  <a:pt x="726764" y="16646"/>
                </a:lnTo>
                <a:lnTo>
                  <a:pt x="744740" y="4477"/>
                </a:lnTo>
                <a:lnTo>
                  <a:pt x="766615" y="0"/>
                </a:lnTo>
                <a:close/>
              </a:path>
              <a:path w="2245995" h="1461770">
                <a:moveTo>
                  <a:pt x="56510" y="0"/>
                </a:moveTo>
                <a:lnTo>
                  <a:pt x="78384" y="4477"/>
                </a:lnTo>
                <a:lnTo>
                  <a:pt x="96360" y="16646"/>
                </a:lnTo>
                <a:lnTo>
                  <a:pt x="108538" y="34608"/>
                </a:lnTo>
                <a:lnTo>
                  <a:pt x="113020" y="56465"/>
                </a:lnTo>
                <a:lnTo>
                  <a:pt x="108538" y="78322"/>
                </a:lnTo>
                <a:lnTo>
                  <a:pt x="96360" y="96284"/>
                </a:lnTo>
                <a:lnTo>
                  <a:pt x="78384" y="108453"/>
                </a:lnTo>
                <a:lnTo>
                  <a:pt x="56510" y="112931"/>
                </a:lnTo>
                <a:lnTo>
                  <a:pt x="34036" y="108453"/>
                </a:lnTo>
                <a:lnTo>
                  <a:pt x="15860" y="96284"/>
                </a:lnTo>
                <a:lnTo>
                  <a:pt x="3882" y="78322"/>
                </a:lnTo>
                <a:lnTo>
                  <a:pt x="0" y="56465"/>
                </a:lnTo>
                <a:lnTo>
                  <a:pt x="4481" y="34608"/>
                </a:lnTo>
                <a:lnTo>
                  <a:pt x="16660" y="16646"/>
                </a:lnTo>
                <a:lnTo>
                  <a:pt x="34635" y="4477"/>
                </a:lnTo>
                <a:lnTo>
                  <a:pt x="56510" y="0"/>
                </a:lnTo>
                <a:close/>
              </a:path>
            </a:pathLst>
          </a:custGeom>
          <a:solidFill>
            <a:srgbClr val="F6F4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3886200" y="876300"/>
            <a:ext cx="8610600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dirty="0" smtClean="0"/>
              <a:t>Прототип интерфейса</a:t>
            </a:r>
            <a:endParaRPr spc="320" dirty="0"/>
          </a:p>
        </p:txBody>
      </p:sp>
      <p:sp>
        <p:nvSpPr>
          <p:cNvPr id="11" name="object 11"/>
          <p:cNvSpPr/>
          <p:nvPr/>
        </p:nvSpPr>
        <p:spPr>
          <a:xfrm>
            <a:off x="3927484" y="1895342"/>
            <a:ext cx="8417484" cy="53022"/>
          </a:xfrm>
          <a:custGeom>
            <a:avLst/>
            <a:gdLst/>
            <a:ahLst/>
            <a:cxnLst/>
            <a:rect l="l" t="t" r="r" b="b"/>
            <a:pathLst>
              <a:path w="3039109">
                <a:moveTo>
                  <a:pt x="0" y="0"/>
                </a:moveTo>
                <a:lnTo>
                  <a:pt x="3038545" y="0"/>
                </a:lnTo>
              </a:path>
            </a:pathLst>
          </a:custGeom>
          <a:ln w="57150">
            <a:solidFill>
              <a:srgbClr val="2154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0"/>
          <p:cNvSpPr txBox="1">
            <a:spLocks/>
          </p:cNvSpPr>
          <p:nvPr/>
        </p:nvSpPr>
        <p:spPr>
          <a:xfrm>
            <a:off x="4648768" y="3804945"/>
            <a:ext cx="76962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1" i="0">
                <a:solidFill>
                  <a:srgbClr val="F6F4FA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Пользователь</a:t>
            </a:r>
            <a:r>
              <a:rPr lang="en-US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: </a:t>
            </a:r>
            <a:r>
              <a:rPr lang="en-US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/t </a:t>
            </a:r>
            <a:r>
              <a:rPr lang="en-US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{</a:t>
            </a:r>
            <a:r>
              <a:rPr lang="ru-RU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текст</a:t>
            </a:r>
            <a:r>
              <a:rPr lang="en-US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}</a:t>
            </a:r>
            <a:endParaRPr lang="ru-RU" sz="4000" kern="0" spc="-150" dirty="0">
              <a:solidFill>
                <a:schemeClr val="tx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17" name="object 10"/>
          <p:cNvSpPr txBox="1">
            <a:spLocks/>
          </p:cNvSpPr>
          <p:nvPr/>
        </p:nvSpPr>
        <p:spPr>
          <a:xfrm>
            <a:off x="4648768" y="5166881"/>
            <a:ext cx="807720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6000" b="1" i="0">
                <a:solidFill>
                  <a:srgbClr val="F6F4FA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>
              <a:spcBef>
                <a:spcPts val="100"/>
              </a:spcBef>
            </a:pPr>
            <a:r>
              <a:rPr lang="ru-RU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Бот</a:t>
            </a:r>
            <a:r>
              <a:rPr lang="en-US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 : </a:t>
            </a:r>
            <a:r>
              <a:rPr lang="ru-RU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радость</a:t>
            </a:r>
            <a:r>
              <a:rPr lang="en-US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/</a:t>
            </a:r>
            <a:r>
              <a:rPr lang="ru-RU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печаль</a:t>
            </a:r>
            <a:r>
              <a:rPr lang="en-US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/</a:t>
            </a:r>
            <a:r>
              <a:rPr lang="ru-RU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стыд</a:t>
            </a:r>
            <a:r>
              <a:rPr lang="en-US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/</a:t>
            </a:r>
            <a:r>
              <a:rPr lang="ru-RU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страх</a:t>
            </a:r>
            <a:r>
              <a:rPr lang="en-US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/</a:t>
            </a:r>
            <a:r>
              <a:rPr lang="ru-RU" sz="4000" kern="0" spc="-15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гнев</a:t>
            </a:r>
            <a:endParaRPr lang="ru-RU" sz="4000" kern="0" spc="-150" dirty="0">
              <a:solidFill>
                <a:srgbClr val="FF0000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5342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F6F4F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5553075" cy="10287000"/>
          </a:xfrm>
          <a:custGeom>
            <a:avLst/>
            <a:gdLst/>
            <a:ahLst/>
            <a:cxnLst/>
            <a:rect l="l" t="t" r="r" b="b"/>
            <a:pathLst>
              <a:path w="5553075" h="10287000">
                <a:moveTo>
                  <a:pt x="555307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5553074" y="0"/>
                </a:lnTo>
                <a:lnTo>
                  <a:pt x="5553074" y="10286999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766" y="7001565"/>
            <a:ext cx="4387215" cy="3285490"/>
            <a:chOff x="766" y="7001565"/>
            <a:chExt cx="4387215" cy="3285490"/>
          </a:xfrm>
        </p:grpSpPr>
        <p:sp>
          <p:nvSpPr>
            <p:cNvPr id="6" name="object 6"/>
            <p:cNvSpPr/>
            <p:nvPr/>
          </p:nvSpPr>
          <p:spPr>
            <a:xfrm>
              <a:off x="766" y="8391441"/>
              <a:ext cx="3376295" cy="1895475"/>
            </a:xfrm>
            <a:custGeom>
              <a:avLst/>
              <a:gdLst/>
              <a:ahLst/>
              <a:cxnLst/>
              <a:rect l="l" t="t" r="r" b="b"/>
              <a:pathLst>
                <a:path w="3376295" h="1895475">
                  <a:moveTo>
                    <a:pt x="0" y="0"/>
                  </a:moveTo>
                  <a:lnTo>
                    <a:pt x="0" y="1895474"/>
                  </a:lnTo>
                  <a:lnTo>
                    <a:pt x="3376035" y="1895474"/>
                  </a:lnTo>
                  <a:lnTo>
                    <a:pt x="3375600" y="1848400"/>
                  </a:lnTo>
                  <a:lnTo>
                    <a:pt x="3374297" y="1801556"/>
                  </a:lnTo>
                  <a:lnTo>
                    <a:pt x="3372125" y="1754958"/>
                  </a:lnTo>
                  <a:lnTo>
                    <a:pt x="3369085" y="1708620"/>
                  </a:lnTo>
                  <a:lnTo>
                    <a:pt x="3365178" y="1662559"/>
                  </a:lnTo>
                  <a:lnTo>
                    <a:pt x="3360403" y="1616791"/>
                  </a:lnTo>
                  <a:lnTo>
                    <a:pt x="3354761" y="1571332"/>
                  </a:lnTo>
                  <a:lnTo>
                    <a:pt x="3348252" y="1526197"/>
                  </a:lnTo>
                  <a:lnTo>
                    <a:pt x="3340877" y="1481401"/>
                  </a:lnTo>
                  <a:lnTo>
                    <a:pt x="3332636" y="1436961"/>
                  </a:lnTo>
                  <a:lnTo>
                    <a:pt x="3323529" y="1392893"/>
                  </a:lnTo>
                  <a:lnTo>
                    <a:pt x="3313557" y="1349212"/>
                  </a:lnTo>
                  <a:lnTo>
                    <a:pt x="3302720" y="1305934"/>
                  </a:lnTo>
                  <a:lnTo>
                    <a:pt x="3291018" y="1263075"/>
                  </a:lnTo>
                  <a:lnTo>
                    <a:pt x="3278453" y="1220650"/>
                  </a:lnTo>
                  <a:lnTo>
                    <a:pt x="3265023" y="1178675"/>
                  </a:lnTo>
                  <a:lnTo>
                    <a:pt x="3250730" y="1137167"/>
                  </a:lnTo>
                  <a:lnTo>
                    <a:pt x="3235574" y="1096140"/>
                  </a:lnTo>
                  <a:lnTo>
                    <a:pt x="3219554" y="1055610"/>
                  </a:lnTo>
                  <a:lnTo>
                    <a:pt x="3202673" y="1015594"/>
                  </a:lnTo>
                  <a:lnTo>
                    <a:pt x="3184929" y="976107"/>
                  </a:lnTo>
                  <a:lnTo>
                    <a:pt x="3166323" y="937164"/>
                  </a:lnTo>
                  <a:lnTo>
                    <a:pt x="3146856" y="898782"/>
                  </a:lnTo>
                  <a:lnTo>
                    <a:pt x="3126528" y="860976"/>
                  </a:lnTo>
                  <a:lnTo>
                    <a:pt x="3105339" y="823762"/>
                  </a:lnTo>
                  <a:lnTo>
                    <a:pt x="3083290" y="787156"/>
                  </a:lnTo>
                  <a:lnTo>
                    <a:pt x="3060381" y="751174"/>
                  </a:lnTo>
                  <a:lnTo>
                    <a:pt x="3036612" y="715831"/>
                  </a:lnTo>
                  <a:lnTo>
                    <a:pt x="3011984" y="681142"/>
                  </a:lnTo>
                  <a:lnTo>
                    <a:pt x="2986496" y="647125"/>
                  </a:lnTo>
                  <a:lnTo>
                    <a:pt x="2960151" y="613794"/>
                  </a:lnTo>
                  <a:lnTo>
                    <a:pt x="2932946" y="581165"/>
                  </a:lnTo>
                  <a:lnTo>
                    <a:pt x="2904884" y="549254"/>
                  </a:lnTo>
                  <a:lnTo>
                    <a:pt x="2875965" y="518077"/>
                  </a:lnTo>
                  <a:lnTo>
                    <a:pt x="2846188" y="487650"/>
                  </a:lnTo>
                  <a:lnTo>
                    <a:pt x="2815554" y="457988"/>
                  </a:lnTo>
                  <a:lnTo>
                    <a:pt x="2784064" y="429107"/>
                  </a:lnTo>
                  <a:lnTo>
                    <a:pt x="2751718" y="401023"/>
                  </a:lnTo>
                  <a:lnTo>
                    <a:pt x="2718515" y="373751"/>
                  </a:lnTo>
                  <a:lnTo>
                    <a:pt x="2684458" y="347307"/>
                  </a:lnTo>
                  <a:lnTo>
                    <a:pt x="2649545" y="321708"/>
                  </a:lnTo>
                  <a:lnTo>
                    <a:pt x="2613777" y="296968"/>
                  </a:lnTo>
                  <a:lnTo>
                    <a:pt x="2577155" y="273104"/>
                  </a:lnTo>
                  <a:lnTo>
                    <a:pt x="2539679" y="250132"/>
                  </a:lnTo>
                  <a:lnTo>
                    <a:pt x="2501350" y="228066"/>
                  </a:lnTo>
                  <a:lnTo>
                    <a:pt x="2462167" y="206923"/>
                  </a:lnTo>
                  <a:lnTo>
                    <a:pt x="2422130" y="186719"/>
                  </a:lnTo>
                  <a:lnTo>
                    <a:pt x="2381242" y="167469"/>
                  </a:lnTo>
                  <a:lnTo>
                    <a:pt x="2339501" y="149189"/>
                  </a:lnTo>
                  <a:lnTo>
                    <a:pt x="2296908" y="131895"/>
                  </a:lnTo>
                  <a:lnTo>
                    <a:pt x="2253463" y="115602"/>
                  </a:lnTo>
                  <a:lnTo>
                    <a:pt x="2209167" y="100327"/>
                  </a:lnTo>
                  <a:lnTo>
                    <a:pt x="2164020" y="86085"/>
                  </a:lnTo>
                  <a:lnTo>
                    <a:pt x="2118023" y="72892"/>
                  </a:lnTo>
                  <a:lnTo>
                    <a:pt x="2071175" y="60763"/>
                  </a:lnTo>
                  <a:lnTo>
                    <a:pt x="2023478" y="49715"/>
                  </a:lnTo>
                  <a:lnTo>
                    <a:pt x="1974931" y="39762"/>
                  </a:lnTo>
                  <a:lnTo>
                    <a:pt x="1925535" y="30922"/>
                  </a:lnTo>
                  <a:lnTo>
                    <a:pt x="1875290" y="23209"/>
                  </a:lnTo>
                  <a:lnTo>
                    <a:pt x="1824196" y="16640"/>
                  </a:lnTo>
                  <a:lnTo>
                    <a:pt x="1772255" y="11230"/>
                  </a:lnTo>
                  <a:lnTo>
                    <a:pt x="1719466" y="6994"/>
                  </a:lnTo>
                  <a:lnTo>
                    <a:pt x="1665829" y="3949"/>
                  </a:lnTo>
                  <a:lnTo>
                    <a:pt x="1611346" y="2111"/>
                  </a:lnTo>
                  <a:lnTo>
                    <a:pt x="1556015" y="14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16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270803" y="7436527"/>
              <a:ext cx="2791460" cy="2850515"/>
            </a:xfrm>
            <a:custGeom>
              <a:avLst/>
              <a:gdLst/>
              <a:ahLst/>
              <a:cxnLst/>
              <a:rect l="l" t="t" r="r" b="b"/>
              <a:pathLst>
                <a:path w="2791460" h="2850515">
                  <a:moveTo>
                    <a:pt x="2677322" y="56510"/>
                  </a:moveTo>
                  <a:lnTo>
                    <a:pt x="2681800" y="34636"/>
                  </a:lnTo>
                  <a:lnTo>
                    <a:pt x="2693968" y="16660"/>
                  </a:lnTo>
                  <a:lnTo>
                    <a:pt x="2711930" y="4482"/>
                  </a:lnTo>
                  <a:lnTo>
                    <a:pt x="2733787" y="0"/>
                  </a:lnTo>
                  <a:lnTo>
                    <a:pt x="2755644" y="4482"/>
                  </a:lnTo>
                  <a:lnTo>
                    <a:pt x="2773606" y="16660"/>
                  </a:lnTo>
                  <a:lnTo>
                    <a:pt x="2785775" y="34636"/>
                  </a:lnTo>
                  <a:lnTo>
                    <a:pt x="2790253" y="56510"/>
                  </a:lnTo>
                  <a:lnTo>
                    <a:pt x="2785775" y="78834"/>
                  </a:lnTo>
                  <a:lnTo>
                    <a:pt x="2773606" y="96760"/>
                  </a:lnTo>
                  <a:lnTo>
                    <a:pt x="2755644" y="108688"/>
                  </a:lnTo>
                  <a:lnTo>
                    <a:pt x="2733787" y="113020"/>
                  </a:lnTo>
                  <a:lnTo>
                    <a:pt x="2711930" y="108538"/>
                  </a:lnTo>
                  <a:lnTo>
                    <a:pt x="2693968" y="96360"/>
                  </a:lnTo>
                  <a:lnTo>
                    <a:pt x="2681800" y="78384"/>
                  </a:lnTo>
                  <a:lnTo>
                    <a:pt x="2677322" y="56510"/>
                  </a:lnTo>
                  <a:close/>
                </a:path>
                <a:path w="2791460" h="2850515">
                  <a:moveTo>
                    <a:pt x="2678387" y="767681"/>
                  </a:moveTo>
                  <a:lnTo>
                    <a:pt x="2682865" y="745807"/>
                  </a:lnTo>
                  <a:lnTo>
                    <a:pt x="2695034" y="727831"/>
                  </a:lnTo>
                  <a:lnTo>
                    <a:pt x="2712995" y="715652"/>
                  </a:lnTo>
                  <a:lnTo>
                    <a:pt x="2734853" y="711171"/>
                  </a:lnTo>
                  <a:lnTo>
                    <a:pt x="2756710" y="715652"/>
                  </a:lnTo>
                  <a:lnTo>
                    <a:pt x="2774671" y="727831"/>
                  </a:lnTo>
                  <a:lnTo>
                    <a:pt x="2786840" y="745807"/>
                  </a:lnTo>
                  <a:lnTo>
                    <a:pt x="2791318" y="767681"/>
                  </a:lnTo>
                  <a:lnTo>
                    <a:pt x="2786840" y="789555"/>
                  </a:lnTo>
                  <a:lnTo>
                    <a:pt x="2774671" y="807531"/>
                  </a:lnTo>
                  <a:lnTo>
                    <a:pt x="2756710" y="819709"/>
                  </a:lnTo>
                  <a:lnTo>
                    <a:pt x="2734853" y="824191"/>
                  </a:lnTo>
                  <a:lnTo>
                    <a:pt x="2712995" y="819709"/>
                  </a:lnTo>
                  <a:lnTo>
                    <a:pt x="2695034" y="807531"/>
                  </a:lnTo>
                  <a:lnTo>
                    <a:pt x="2682865" y="789555"/>
                  </a:lnTo>
                  <a:lnTo>
                    <a:pt x="2678387" y="767681"/>
                  </a:lnTo>
                  <a:close/>
                </a:path>
                <a:path w="2791460" h="2850515">
                  <a:moveTo>
                    <a:pt x="2678387" y="1477786"/>
                  </a:moveTo>
                  <a:lnTo>
                    <a:pt x="2682865" y="1455911"/>
                  </a:lnTo>
                  <a:lnTo>
                    <a:pt x="2695034" y="1437935"/>
                  </a:lnTo>
                  <a:lnTo>
                    <a:pt x="2712995" y="1425757"/>
                  </a:lnTo>
                  <a:lnTo>
                    <a:pt x="2734853" y="1421276"/>
                  </a:lnTo>
                  <a:lnTo>
                    <a:pt x="2756710" y="1425757"/>
                  </a:lnTo>
                  <a:lnTo>
                    <a:pt x="2774671" y="1437936"/>
                  </a:lnTo>
                  <a:lnTo>
                    <a:pt x="2786840" y="1455911"/>
                  </a:lnTo>
                  <a:lnTo>
                    <a:pt x="2791318" y="1477786"/>
                  </a:lnTo>
                  <a:lnTo>
                    <a:pt x="2786840" y="1500110"/>
                  </a:lnTo>
                  <a:lnTo>
                    <a:pt x="2774671" y="1518036"/>
                  </a:lnTo>
                  <a:lnTo>
                    <a:pt x="2756710" y="1529964"/>
                  </a:lnTo>
                  <a:lnTo>
                    <a:pt x="2734853" y="1534296"/>
                  </a:lnTo>
                  <a:lnTo>
                    <a:pt x="2712995" y="1529814"/>
                  </a:lnTo>
                  <a:lnTo>
                    <a:pt x="2695034" y="1517636"/>
                  </a:lnTo>
                  <a:lnTo>
                    <a:pt x="2682865" y="1499660"/>
                  </a:lnTo>
                  <a:lnTo>
                    <a:pt x="2678387" y="1477786"/>
                  </a:lnTo>
                  <a:close/>
                </a:path>
                <a:path w="2791460" h="2850515">
                  <a:moveTo>
                    <a:pt x="2678387" y="2188957"/>
                  </a:moveTo>
                  <a:lnTo>
                    <a:pt x="2682865" y="2167082"/>
                  </a:lnTo>
                  <a:lnTo>
                    <a:pt x="2695034" y="2149106"/>
                  </a:lnTo>
                  <a:lnTo>
                    <a:pt x="2712995" y="2136928"/>
                  </a:lnTo>
                  <a:lnTo>
                    <a:pt x="2734853" y="2132447"/>
                  </a:lnTo>
                  <a:lnTo>
                    <a:pt x="2756710" y="2136928"/>
                  </a:lnTo>
                  <a:lnTo>
                    <a:pt x="2774671" y="2149107"/>
                  </a:lnTo>
                  <a:lnTo>
                    <a:pt x="2786840" y="2167082"/>
                  </a:lnTo>
                  <a:lnTo>
                    <a:pt x="2791318" y="2188957"/>
                  </a:lnTo>
                  <a:lnTo>
                    <a:pt x="2786840" y="2210831"/>
                  </a:lnTo>
                  <a:lnTo>
                    <a:pt x="2774671" y="2228807"/>
                  </a:lnTo>
                  <a:lnTo>
                    <a:pt x="2756710" y="2240985"/>
                  </a:lnTo>
                  <a:lnTo>
                    <a:pt x="2734853" y="2245466"/>
                  </a:lnTo>
                  <a:lnTo>
                    <a:pt x="2712995" y="2240985"/>
                  </a:lnTo>
                  <a:lnTo>
                    <a:pt x="2695034" y="2228807"/>
                  </a:lnTo>
                  <a:lnTo>
                    <a:pt x="2682865" y="2210831"/>
                  </a:lnTo>
                  <a:lnTo>
                    <a:pt x="2678387" y="2188957"/>
                  </a:lnTo>
                  <a:close/>
                </a:path>
                <a:path w="2791460" h="2850515">
                  <a:moveTo>
                    <a:pt x="2706858" y="2850472"/>
                  </a:moveTo>
                  <a:lnTo>
                    <a:pt x="2711930" y="2847033"/>
                  </a:lnTo>
                  <a:lnTo>
                    <a:pt x="2733787" y="2842552"/>
                  </a:lnTo>
                  <a:lnTo>
                    <a:pt x="2755644" y="2847033"/>
                  </a:lnTo>
                  <a:lnTo>
                    <a:pt x="2760717" y="2850472"/>
                  </a:lnTo>
                  <a:lnTo>
                    <a:pt x="2706858" y="2850472"/>
                  </a:lnTo>
                  <a:close/>
                </a:path>
                <a:path w="2791460" h="2850515">
                  <a:moveTo>
                    <a:pt x="2136104" y="56510"/>
                  </a:moveTo>
                  <a:close/>
                </a:path>
                <a:path w="2791460" h="2850515">
                  <a:moveTo>
                    <a:pt x="2023173" y="56510"/>
                  </a:moveTo>
                  <a:lnTo>
                    <a:pt x="2027651" y="34635"/>
                  </a:lnTo>
                  <a:lnTo>
                    <a:pt x="2039819" y="16660"/>
                  </a:lnTo>
                  <a:lnTo>
                    <a:pt x="2057781" y="4481"/>
                  </a:lnTo>
                  <a:lnTo>
                    <a:pt x="2079638" y="0"/>
                  </a:lnTo>
                  <a:lnTo>
                    <a:pt x="2101496" y="4481"/>
                  </a:lnTo>
                  <a:lnTo>
                    <a:pt x="2119457" y="16660"/>
                  </a:lnTo>
                  <a:lnTo>
                    <a:pt x="2131626" y="34635"/>
                  </a:lnTo>
                  <a:lnTo>
                    <a:pt x="2136104" y="56510"/>
                  </a:lnTo>
                  <a:lnTo>
                    <a:pt x="2131626" y="78984"/>
                  </a:lnTo>
                  <a:lnTo>
                    <a:pt x="2119457" y="97159"/>
                  </a:lnTo>
                  <a:lnTo>
                    <a:pt x="2101496" y="109138"/>
                  </a:lnTo>
                  <a:lnTo>
                    <a:pt x="2079638" y="113020"/>
                  </a:lnTo>
                  <a:lnTo>
                    <a:pt x="2057781" y="108538"/>
                  </a:lnTo>
                  <a:lnTo>
                    <a:pt x="2039819" y="96360"/>
                  </a:lnTo>
                  <a:lnTo>
                    <a:pt x="2027651" y="78384"/>
                  </a:lnTo>
                  <a:lnTo>
                    <a:pt x="2023173" y="56510"/>
                  </a:lnTo>
                  <a:close/>
                </a:path>
                <a:path w="2791460" h="2850515">
                  <a:moveTo>
                    <a:pt x="2023173" y="767681"/>
                  </a:moveTo>
                  <a:lnTo>
                    <a:pt x="2027651" y="745806"/>
                  </a:lnTo>
                  <a:lnTo>
                    <a:pt x="2039819" y="727831"/>
                  </a:lnTo>
                  <a:lnTo>
                    <a:pt x="2057781" y="715652"/>
                  </a:lnTo>
                  <a:lnTo>
                    <a:pt x="2079638" y="711171"/>
                  </a:lnTo>
                  <a:lnTo>
                    <a:pt x="2101496" y="715652"/>
                  </a:lnTo>
                  <a:lnTo>
                    <a:pt x="2119457" y="727831"/>
                  </a:lnTo>
                  <a:lnTo>
                    <a:pt x="2131626" y="745806"/>
                  </a:lnTo>
                  <a:lnTo>
                    <a:pt x="2136104" y="767681"/>
                  </a:lnTo>
                  <a:lnTo>
                    <a:pt x="2131626" y="789555"/>
                  </a:lnTo>
                  <a:lnTo>
                    <a:pt x="2119457" y="807531"/>
                  </a:lnTo>
                  <a:lnTo>
                    <a:pt x="2101496" y="819709"/>
                  </a:lnTo>
                  <a:lnTo>
                    <a:pt x="2079638" y="824191"/>
                  </a:lnTo>
                  <a:lnTo>
                    <a:pt x="2057781" y="819709"/>
                  </a:lnTo>
                  <a:lnTo>
                    <a:pt x="2039819" y="807531"/>
                  </a:lnTo>
                  <a:lnTo>
                    <a:pt x="2027651" y="789555"/>
                  </a:lnTo>
                  <a:lnTo>
                    <a:pt x="2023173" y="767681"/>
                  </a:lnTo>
                  <a:close/>
                </a:path>
                <a:path w="2791460" h="2850515">
                  <a:moveTo>
                    <a:pt x="2023173" y="1477785"/>
                  </a:moveTo>
                  <a:lnTo>
                    <a:pt x="2027651" y="1455911"/>
                  </a:lnTo>
                  <a:lnTo>
                    <a:pt x="2039819" y="1437935"/>
                  </a:lnTo>
                  <a:lnTo>
                    <a:pt x="2057781" y="1425757"/>
                  </a:lnTo>
                  <a:lnTo>
                    <a:pt x="2079638" y="1421275"/>
                  </a:lnTo>
                  <a:lnTo>
                    <a:pt x="2101496" y="1425757"/>
                  </a:lnTo>
                  <a:lnTo>
                    <a:pt x="2119457" y="1437935"/>
                  </a:lnTo>
                  <a:lnTo>
                    <a:pt x="2131626" y="1455911"/>
                  </a:lnTo>
                  <a:lnTo>
                    <a:pt x="2136104" y="1477785"/>
                  </a:lnTo>
                  <a:lnTo>
                    <a:pt x="2131626" y="1500259"/>
                  </a:lnTo>
                  <a:lnTo>
                    <a:pt x="2119457" y="1518435"/>
                  </a:lnTo>
                  <a:lnTo>
                    <a:pt x="2101496" y="1530413"/>
                  </a:lnTo>
                  <a:lnTo>
                    <a:pt x="2079638" y="1534295"/>
                  </a:lnTo>
                  <a:lnTo>
                    <a:pt x="2057781" y="1529814"/>
                  </a:lnTo>
                  <a:lnTo>
                    <a:pt x="2039819" y="1517635"/>
                  </a:lnTo>
                  <a:lnTo>
                    <a:pt x="2027651" y="1499660"/>
                  </a:lnTo>
                  <a:lnTo>
                    <a:pt x="2023173" y="1477785"/>
                  </a:lnTo>
                  <a:close/>
                </a:path>
                <a:path w="2791460" h="2850515">
                  <a:moveTo>
                    <a:pt x="2023173" y="2188956"/>
                  </a:moveTo>
                  <a:lnTo>
                    <a:pt x="2027651" y="2167082"/>
                  </a:lnTo>
                  <a:lnTo>
                    <a:pt x="2039819" y="2149106"/>
                  </a:lnTo>
                  <a:lnTo>
                    <a:pt x="2057781" y="2136928"/>
                  </a:lnTo>
                  <a:lnTo>
                    <a:pt x="2079638" y="2132446"/>
                  </a:lnTo>
                  <a:lnTo>
                    <a:pt x="2101496" y="2136928"/>
                  </a:lnTo>
                  <a:lnTo>
                    <a:pt x="2119457" y="2149106"/>
                  </a:lnTo>
                  <a:lnTo>
                    <a:pt x="2131626" y="2167082"/>
                  </a:lnTo>
                  <a:lnTo>
                    <a:pt x="2136104" y="2188956"/>
                  </a:lnTo>
                  <a:lnTo>
                    <a:pt x="2131626" y="2211280"/>
                  </a:lnTo>
                  <a:lnTo>
                    <a:pt x="2119457" y="2229206"/>
                  </a:lnTo>
                  <a:lnTo>
                    <a:pt x="2101496" y="2241135"/>
                  </a:lnTo>
                  <a:lnTo>
                    <a:pt x="2079638" y="2245466"/>
                  </a:lnTo>
                  <a:lnTo>
                    <a:pt x="2057781" y="2240985"/>
                  </a:lnTo>
                  <a:lnTo>
                    <a:pt x="2039819" y="2228806"/>
                  </a:lnTo>
                  <a:lnTo>
                    <a:pt x="2027651" y="2210831"/>
                  </a:lnTo>
                  <a:lnTo>
                    <a:pt x="2023173" y="2188956"/>
                  </a:lnTo>
                  <a:close/>
                </a:path>
                <a:path w="2791460" h="2850515">
                  <a:moveTo>
                    <a:pt x="2054281" y="2850472"/>
                  </a:moveTo>
                  <a:lnTo>
                    <a:pt x="2057781" y="2848099"/>
                  </a:lnTo>
                  <a:lnTo>
                    <a:pt x="2079638" y="2843618"/>
                  </a:lnTo>
                  <a:lnTo>
                    <a:pt x="2101496" y="2848099"/>
                  </a:lnTo>
                  <a:lnTo>
                    <a:pt x="2104996" y="2850472"/>
                  </a:lnTo>
                  <a:lnTo>
                    <a:pt x="2054281" y="2850472"/>
                  </a:lnTo>
                  <a:close/>
                </a:path>
                <a:path w="2791460" h="2850515">
                  <a:moveTo>
                    <a:pt x="1461713" y="56509"/>
                  </a:moveTo>
                  <a:close/>
                </a:path>
                <a:path w="2791460" h="2850515">
                  <a:moveTo>
                    <a:pt x="1348782" y="56509"/>
                  </a:moveTo>
                  <a:lnTo>
                    <a:pt x="1353260" y="34635"/>
                  </a:lnTo>
                  <a:lnTo>
                    <a:pt x="1365428" y="16659"/>
                  </a:lnTo>
                  <a:lnTo>
                    <a:pt x="1383390" y="4481"/>
                  </a:lnTo>
                  <a:lnTo>
                    <a:pt x="1405247" y="0"/>
                  </a:lnTo>
                  <a:lnTo>
                    <a:pt x="1427104" y="4481"/>
                  </a:lnTo>
                  <a:lnTo>
                    <a:pt x="1445066" y="16659"/>
                  </a:lnTo>
                  <a:lnTo>
                    <a:pt x="1457235" y="34635"/>
                  </a:lnTo>
                  <a:lnTo>
                    <a:pt x="1461713" y="56509"/>
                  </a:lnTo>
                  <a:lnTo>
                    <a:pt x="1457235" y="78983"/>
                  </a:lnTo>
                  <a:lnTo>
                    <a:pt x="1445066" y="97159"/>
                  </a:lnTo>
                  <a:lnTo>
                    <a:pt x="1427104" y="109137"/>
                  </a:lnTo>
                  <a:lnTo>
                    <a:pt x="1405247" y="113019"/>
                  </a:lnTo>
                  <a:lnTo>
                    <a:pt x="1383390" y="108538"/>
                  </a:lnTo>
                  <a:lnTo>
                    <a:pt x="1365428" y="96359"/>
                  </a:lnTo>
                  <a:lnTo>
                    <a:pt x="1353260" y="78384"/>
                  </a:lnTo>
                  <a:lnTo>
                    <a:pt x="1348782" y="56509"/>
                  </a:lnTo>
                  <a:close/>
                </a:path>
                <a:path w="2791460" h="2850515">
                  <a:moveTo>
                    <a:pt x="1348782" y="767680"/>
                  </a:moveTo>
                  <a:lnTo>
                    <a:pt x="1353260" y="745806"/>
                  </a:lnTo>
                  <a:lnTo>
                    <a:pt x="1365428" y="727830"/>
                  </a:lnTo>
                  <a:lnTo>
                    <a:pt x="1383390" y="715652"/>
                  </a:lnTo>
                  <a:lnTo>
                    <a:pt x="1405247" y="711170"/>
                  </a:lnTo>
                  <a:lnTo>
                    <a:pt x="1427104" y="715652"/>
                  </a:lnTo>
                  <a:lnTo>
                    <a:pt x="1445066" y="727830"/>
                  </a:lnTo>
                  <a:lnTo>
                    <a:pt x="1457235" y="745806"/>
                  </a:lnTo>
                  <a:lnTo>
                    <a:pt x="1461713" y="767680"/>
                  </a:lnTo>
                  <a:lnTo>
                    <a:pt x="1457235" y="789555"/>
                  </a:lnTo>
                  <a:lnTo>
                    <a:pt x="1445066" y="807530"/>
                  </a:lnTo>
                  <a:lnTo>
                    <a:pt x="1427104" y="819709"/>
                  </a:lnTo>
                  <a:lnTo>
                    <a:pt x="1405247" y="824190"/>
                  </a:lnTo>
                  <a:lnTo>
                    <a:pt x="1383390" y="819709"/>
                  </a:lnTo>
                  <a:lnTo>
                    <a:pt x="1365428" y="807530"/>
                  </a:lnTo>
                  <a:lnTo>
                    <a:pt x="1353260" y="789555"/>
                  </a:lnTo>
                  <a:lnTo>
                    <a:pt x="1348782" y="767680"/>
                  </a:lnTo>
                  <a:close/>
                </a:path>
                <a:path w="2791460" h="2850515">
                  <a:moveTo>
                    <a:pt x="1348782" y="1478851"/>
                  </a:moveTo>
                  <a:lnTo>
                    <a:pt x="1353260" y="1456977"/>
                  </a:lnTo>
                  <a:lnTo>
                    <a:pt x="1365428" y="1439001"/>
                  </a:lnTo>
                  <a:lnTo>
                    <a:pt x="1383390" y="1426823"/>
                  </a:lnTo>
                  <a:lnTo>
                    <a:pt x="1405247" y="1422341"/>
                  </a:lnTo>
                  <a:lnTo>
                    <a:pt x="1427104" y="1426823"/>
                  </a:lnTo>
                  <a:lnTo>
                    <a:pt x="1445066" y="1439001"/>
                  </a:lnTo>
                  <a:lnTo>
                    <a:pt x="1457235" y="1456977"/>
                  </a:lnTo>
                  <a:lnTo>
                    <a:pt x="1461713" y="1478851"/>
                  </a:lnTo>
                  <a:lnTo>
                    <a:pt x="1457235" y="1500726"/>
                  </a:lnTo>
                  <a:lnTo>
                    <a:pt x="1445066" y="1518701"/>
                  </a:lnTo>
                  <a:lnTo>
                    <a:pt x="1427104" y="1530880"/>
                  </a:lnTo>
                  <a:lnTo>
                    <a:pt x="1405247" y="1535361"/>
                  </a:lnTo>
                  <a:lnTo>
                    <a:pt x="1383390" y="1530880"/>
                  </a:lnTo>
                  <a:lnTo>
                    <a:pt x="1365428" y="1518701"/>
                  </a:lnTo>
                  <a:lnTo>
                    <a:pt x="1353260" y="1500726"/>
                  </a:lnTo>
                  <a:lnTo>
                    <a:pt x="1348782" y="1478851"/>
                  </a:lnTo>
                  <a:close/>
                </a:path>
                <a:path w="2791460" h="2850515">
                  <a:moveTo>
                    <a:pt x="1348782" y="2188956"/>
                  </a:moveTo>
                  <a:lnTo>
                    <a:pt x="1353260" y="2167082"/>
                  </a:lnTo>
                  <a:lnTo>
                    <a:pt x="1365428" y="2149106"/>
                  </a:lnTo>
                  <a:lnTo>
                    <a:pt x="1383390" y="2136928"/>
                  </a:lnTo>
                  <a:lnTo>
                    <a:pt x="1405247" y="2132446"/>
                  </a:lnTo>
                  <a:lnTo>
                    <a:pt x="1427104" y="2136928"/>
                  </a:lnTo>
                  <a:lnTo>
                    <a:pt x="1445066" y="2149106"/>
                  </a:lnTo>
                  <a:lnTo>
                    <a:pt x="1457235" y="2167082"/>
                  </a:lnTo>
                  <a:lnTo>
                    <a:pt x="1461713" y="2188956"/>
                  </a:lnTo>
                  <a:lnTo>
                    <a:pt x="1457235" y="2211280"/>
                  </a:lnTo>
                  <a:lnTo>
                    <a:pt x="1445066" y="2229206"/>
                  </a:lnTo>
                  <a:lnTo>
                    <a:pt x="1427104" y="2241134"/>
                  </a:lnTo>
                  <a:lnTo>
                    <a:pt x="1405247" y="2245466"/>
                  </a:lnTo>
                  <a:lnTo>
                    <a:pt x="1383390" y="2240985"/>
                  </a:lnTo>
                  <a:lnTo>
                    <a:pt x="1365428" y="2228806"/>
                  </a:lnTo>
                  <a:lnTo>
                    <a:pt x="1353260" y="2210830"/>
                  </a:lnTo>
                  <a:lnTo>
                    <a:pt x="1348782" y="2188956"/>
                  </a:lnTo>
                  <a:close/>
                </a:path>
                <a:path w="2791460" h="2850515">
                  <a:moveTo>
                    <a:pt x="1379889" y="2850472"/>
                  </a:moveTo>
                  <a:lnTo>
                    <a:pt x="1383390" y="2848099"/>
                  </a:lnTo>
                  <a:lnTo>
                    <a:pt x="1405247" y="2843617"/>
                  </a:lnTo>
                  <a:lnTo>
                    <a:pt x="1427104" y="2848099"/>
                  </a:lnTo>
                  <a:lnTo>
                    <a:pt x="1430605" y="2850472"/>
                  </a:lnTo>
                  <a:lnTo>
                    <a:pt x="1379889" y="2850472"/>
                  </a:lnTo>
                  <a:close/>
                </a:path>
                <a:path w="2791460" h="2850515">
                  <a:moveTo>
                    <a:pt x="806499" y="57575"/>
                  </a:moveTo>
                  <a:close/>
                </a:path>
                <a:path w="2791460" h="2850515">
                  <a:moveTo>
                    <a:pt x="693567" y="57575"/>
                  </a:moveTo>
                  <a:lnTo>
                    <a:pt x="698045" y="35701"/>
                  </a:lnTo>
                  <a:lnTo>
                    <a:pt x="710214" y="17725"/>
                  </a:lnTo>
                  <a:lnTo>
                    <a:pt x="728176" y="5547"/>
                  </a:lnTo>
                  <a:lnTo>
                    <a:pt x="750033" y="1065"/>
                  </a:lnTo>
                  <a:lnTo>
                    <a:pt x="771890" y="5547"/>
                  </a:lnTo>
                  <a:lnTo>
                    <a:pt x="789852" y="17725"/>
                  </a:lnTo>
                  <a:lnTo>
                    <a:pt x="802021" y="35701"/>
                  </a:lnTo>
                  <a:lnTo>
                    <a:pt x="806499" y="57575"/>
                  </a:lnTo>
                  <a:lnTo>
                    <a:pt x="802021" y="79450"/>
                  </a:lnTo>
                  <a:lnTo>
                    <a:pt x="789852" y="97425"/>
                  </a:lnTo>
                  <a:lnTo>
                    <a:pt x="771890" y="109604"/>
                  </a:lnTo>
                  <a:lnTo>
                    <a:pt x="750033" y="114085"/>
                  </a:lnTo>
                  <a:lnTo>
                    <a:pt x="728176" y="109604"/>
                  </a:lnTo>
                  <a:lnTo>
                    <a:pt x="710214" y="97425"/>
                  </a:lnTo>
                  <a:lnTo>
                    <a:pt x="698045" y="79450"/>
                  </a:lnTo>
                  <a:lnTo>
                    <a:pt x="693567" y="57575"/>
                  </a:lnTo>
                  <a:close/>
                </a:path>
                <a:path w="2791460" h="2850515">
                  <a:moveTo>
                    <a:pt x="693567" y="767680"/>
                  </a:moveTo>
                  <a:lnTo>
                    <a:pt x="698045" y="745806"/>
                  </a:lnTo>
                  <a:lnTo>
                    <a:pt x="710214" y="727830"/>
                  </a:lnTo>
                  <a:lnTo>
                    <a:pt x="728176" y="715652"/>
                  </a:lnTo>
                  <a:lnTo>
                    <a:pt x="750033" y="711170"/>
                  </a:lnTo>
                  <a:lnTo>
                    <a:pt x="771890" y="715652"/>
                  </a:lnTo>
                  <a:lnTo>
                    <a:pt x="789852" y="727830"/>
                  </a:lnTo>
                  <a:lnTo>
                    <a:pt x="802021" y="745806"/>
                  </a:lnTo>
                  <a:lnTo>
                    <a:pt x="806499" y="767680"/>
                  </a:lnTo>
                  <a:lnTo>
                    <a:pt x="802021" y="790004"/>
                  </a:lnTo>
                  <a:lnTo>
                    <a:pt x="789852" y="807930"/>
                  </a:lnTo>
                  <a:lnTo>
                    <a:pt x="771890" y="819858"/>
                  </a:lnTo>
                  <a:lnTo>
                    <a:pt x="750033" y="824190"/>
                  </a:lnTo>
                  <a:lnTo>
                    <a:pt x="728176" y="819708"/>
                  </a:lnTo>
                  <a:lnTo>
                    <a:pt x="710214" y="807530"/>
                  </a:lnTo>
                  <a:lnTo>
                    <a:pt x="698045" y="789554"/>
                  </a:lnTo>
                  <a:lnTo>
                    <a:pt x="693567" y="767680"/>
                  </a:lnTo>
                  <a:close/>
                </a:path>
                <a:path w="2791460" h="2850515">
                  <a:moveTo>
                    <a:pt x="693567" y="1478851"/>
                  </a:moveTo>
                  <a:lnTo>
                    <a:pt x="698045" y="1456977"/>
                  </a:lnTo>
                  <a:lnTo>
                    <a:pt x="710214" y="1439001"/>
                  </a:lnTo>
                  <a:lnTo>
                    <a:pt x="728176" y="1426823"/>
                  </a:lnTo>
                  <a:lnTo>
                    <a:pt x="750033" y="1422341"/>
                  </a:lnTo>
                  <a:lnTo>
                    <a:pt x="771890" y="1426823"/>
                  </a:lnTo>
                  <a:lnTo>
                    <a:pt x="789852" y="1439001"/>
                  </a:lnTo>
                  <a:lnTo>
                    <a:pt x="802021" y="1456977"/>
                  </a:lnTo>
                  <a:lnTo>
                    <a:pt x="806499" y="1478851"/>
                  </a:lnTo>
                  <a:lnTo>
                    <a:pt x="802021" y="1500725"/>
                  </a:lnTo>
                  <a:lnTo>
                    <a:pt x="789852" y="1518701"/>
                  </a:lnTo>
                  <a:lnTo>
                    <a:pt x="771890" y="1530879"/>
                  </a:lnTo>
                  <a:lnTo>
                    <a:pt x="750033" y="1535361"/>
                  </a:lnTo>
                  <a:lnTo>
                    <a:pt x="728176" y="1530879"/>
                  </a:lnTo>
                  <a:lnTo>
                    <a:pt x="710214" y="1518701"/>
                  </a:lnTo>
                  <a:lnTo>
                    <a:pt x="698045" y="1500725"/>
                  </a:lnTo>
                  <a:lnTo>
                    <a:pt x="693567" y="1478851"/>
                  </a:lnTo>
                  <a:close/>
                </a:path>
                <a:path w="2791460" h="2850515">
                  <a:moveTo>
                    <a:pt x="693567" y="2188956"/>
                  </a:moveTo>
                  <a:lnTo>
                    <a:pt x="698045" y="2167082"/>
                  </a:lnTo>
                  <a:lnTo>
                    <a:pt x="710214" y="2149106"/>
                  </a:lnTo>
                  <a:lnTo>
                    <a:pt x="728176" y="2136927"/>
                  </a:lnTo>
                  <a:lnTo>
                    <a:pt x="750033" y="2132446"/>
                  </a:lnTo>
                  <a:lnTo>
                    <a:pt x="771890" y="2136927"/>
                  </a:lnTo>
                  <a:lnTo>
                    <a:pt x="789852" y="2149106"/>
                  </a:lnTo>
                  <a:lnTo>
                    <a:pt x="802021" y="2167082"/>
                  </a:lnTo>
                  <a:lnTo>
                    <a:pt x="806499" y="2188956"/>
                  </a:lnTo>
                  <a:lnTo>
                    <a:pt x="802021" y="2211430"/>
                  </a:lnTo>
                  <a:lnTo>
                    <a:pt x="789852" y="2229606"/>
                  </a:lnTo>
                  <a:lnTo>
                    <a:pt x="771890" y="2241584"/>
                  </a:lnTo>
                  <a:lnTo>
                    <a:pt x="750033" y="2245466"/>
                  </a:lnTo>
                  <a:lnTo>
                    <a:pt x="728176" y="2240984"/>
                  </a:lnTo>
                  <a:lnTo>
                    <a:pt x="710214" y="2228806"/>
                  </a:lnTo>
                  <a:lnTo>
                    <a:pt x="698045" y="2210830"/>
                  </a:lnTo>
                  <a:lnTo>
                    <a:pt x="693567" y="2188956"/>
                  </a:lnTo>
                  <a:close/>
                </a:path>
                <a:path w="2791460" h="2850515">
                  <a:moveTo>
                    <a:pt x="724675" y="2850472"/>
                  </a:moveTo>
                  <a:lnTo>
                    <a:pt x="728176" y="2848099"/>
                  </a:lnTo>
                  <a:lnTo>
                    <a:pt x="750033" y="2843617"/>
                  </a:lnTo>
                  <a:lnTo>
                    <a:pt x="771890" y="2848099"/>
                  </a:lnTo>
                  <a:lnTo>
                    <a:pt x="775391" y="2850472"/>
                  </a:lnTo>
                  <a:lnTo>
                    <a:pt x="724675" y="2850472"/>
                  </a:lnTo>
                  <a:close/>
                </a:path>
                <a:path w="2791460" h="2850515">
                  <a:moveTo>
                    <a:pt x="0" y="57575"/>
                  </a:moveTo>
                  <a:lnTo>
                    <a:pt x="4477" y="35701"/>
                  </a:lnTo>
                  <a:lnTo>
                    <a:pt x="16646" y="17725"/>
                  </a:lnTo>
                  <a:lnTo>
                    <a:pt x="34608" y="5547"/>
                  </a:lnTo>
                  <a:lnTo>
                    <a:pt x="56465" y="1065"/>
                  </a:lnTo>
                  <a:lnTo>
                    <a:pt x="78322" y="5547"/>
                  </a:lnTo>
                  <a:lnTo>
                    <a:pt x="96284" y="17725"/>
                  </a:lnTo>
                  <a:lnTo>
                    <a:pt x="108453" y="35702"/>
                  </a:lnTo>
                  <a:lnTo>
                    <a:pt x="112931" y="57576"/>
                  </a:lnTo>
                  <a:lnTo>
                    <a:pt x="108453" y="79450"/>
                  </a:lnTo>
                  <a:lnTo>
                    <a:pt x="96284" y="97425"/>
                  </a:lnTo>
                  <a:lnTo>
                    <a:pt x="78322" y="109604"/>
                  </a:lnTo>
                  <a:lnTo>
                    <a:pt x="56465" y="114085"/>
                  </a:lnTo>
                  <a:lnTo>
                    <a:pt x="34608" y="109604"/>
                  </a:lnTo>
                  <a:lnTo>
                    <a:pt x="16646" y="97425"/>
                  </a:lnTo>
                  <a:lnTo>
                    <a:pt x="4477" y="79450"/>
                  </a:lnTo>
                  <a:lnTo>
                    <a:pt x="0" y="57575"/>
                  </a:lnTo>
                  <a:close/>
                </a:path>
                <a:path w="2791460" h="2850515">
                  <a:moveTo>
                    <a:pt x="0" y="767680"/>
                  </a:moveTo>
                  <a:lnTo>
                    <a:pt x="4477" y="745806"/>
                  </a:lnTo>
                  <a:lnTo>
                    <a:pt x="16646" y="727830"/>
                  </a:lnTo>
                  <a:lnTo>
                    <a:pt x="34608" y="715652"/>
                  </a:lnTo>
                  <a:lnTo>
                    <a:pt x="56465" y="711170"/>
                  </a:lnTo>
                  <a:lnTo>
                    <a:pt x="78322" y="715652"/>
                  </a:lnTo>
                  <a:lnTo>
                    <a:pt x="96284" y="727830"/>
                  </a:lnTo>
                  <a:lnTo>
                    <a:pt x="108453" y="745806"/>
                  </a:lnTo>
                  <a:lnTo>
                    <a:pt x="112931" y="767680"/>
                  </a:lnTo>
                  <a:lnTo>
                    <a:pt x="108453" y="790154"/>
                  </a:lnTo>
                  <a:lnTo>
                    <a:pt x="96284" y="808330"/>
                  </a:lnTo>
                  <a:lnTo>
                    <a:pt x="78322" y="820308"/>
                  </a:lnTo>
                  <a:lnTo>
                    <a:pt x="56465" y="824190"/>
                  </a:lnTo>
                  <a:lnTo>
                    <a:pt x="34608" y="819708"/>
                  </a:lnTo>
                  <a:lnTo>
                    <a:pt x="16646" y="807530"/>
                  </a:lnTo>
                  <a:lnTo>
                    <a:pt x="4477" y="789554"/>
                  </a:lnTo>
                  <a:lnTo>
                    <a:pt x="0" y="767680"/>
                  </a:lnTo>
                  <a:close/>
                </a:path>
                <a:path w="2791460" h="2850515">
                  <a:moveTo>
                    <a:pt x="0" y="1478851"/>
                  </a:moveTo>
                  <a:lnTo>
                    <a:pt x="4477" y="1456977"/>
                  </a:lnTo>
                  <a:lnTo>
                    <a:pt x="16646" y="1439001"/>
                  </a:lnTo>
                  <a:lnTo>
                    <a:pt x="34608" y="1426823"/>
                  </a:lnTo>
                  <a:lnTo>
                    <a:pt x="56465" y="1422341"/>
                  </a:lnTo>
                  <a:lnTo>
                    <a:pt x="78322" y="1426823"/>
                  </a:lnTo>
                  <a:lnTo>
                    <a:pt x="96284" y="1439001"/>
                  </a:lnTo>
                  <a:lnTo>
                    <a:pt x="108453" y="1456977"/>
                  </a:lnTo>
                  <a:lnTo>
                    <a:pt x="112931" y="1478851"/>
                  </a:lnTo>
                  <a:lnTo>
                    <a:pt x="108453" y="1500725"/>
                  </a:lnTo>
                  <a:lnTo>
                    <a:pt x="96284" y="1518701"/>
                  </a:lnTo>
                  <a:lnTo>
                    <a:pt x="78322" y="1530879"/>
                  </a:lnTo>
                  <a:lnTo>
                    <a:pt x="56465" y="1535361"/>
                  </a:lnTo>
                  <a:lnTo>
                    <a:pt x="34608" y="1530879"/>
                  </a:lnTo>
                  <a:lnTo>
                    <a:pt x="16646" y="1518701"/>
                  </a:lnTo>
                  <a:lnTo>
                    <a:pt x="4477" y="1500725"/>
                  </a:lnTo>
                  <a:lnTo>
                    <a:pt x="0" y="1478851"/>
                  </a:lnTo>
                  <a:close/>
                </a:path>
                <a:path w="2791460" h="2850515">
                  <a:moveTo>
                    <a:pt x="0" y="2188956"/>
                  </a:moveTo>
                  <a:lnTo>
                    <a:pt x="4477" y="2167082"/>
                  </a:lnTo>
                  <a:lnTo>
                    <a:pt x="16646" y="2149106"/>
                  </a:lnTo>
                  <a:lnTo>
                    <a:pt x="34608" y="2136927"/>
                  </a:lnTo>
                  <a:lnTo>
                    <a:pt x="56465" y="2132446"/>
                  </a:lnTo>
                  <a:lnTo>
                    <a:pt x="78322" y="2136927"/>
                  </a:lnTo>
                  <a:lnTo>
                    <a:pt x="96284" y="2149106"/>
                  </a:lnTo>
                  <a:lnTo>
                    <a:pt x="108453" y="2167082"/>
                  </a:lnTo>
                  <a:lnTo>
                    <a:pt x="112931" y="2188956"/>
                  </a:lnTo>
                  <a:lnTo>
                    <a:pt x="108453" y="2211430"/>
                  </a:lnTo>
                  <a:lnTo>
                    <a:pt x="96284" y="2229606"/>
                  </a:lnTo>
                  <a:lnTo>
                    <a:pt x="78322" y="2241584"/>
                  </a:lnTo>
                  <a:lnTo>
                    <a:pt x="56465" y="2245466"/>
                  </a:lnTo>
                  <a:lnTo>
                    <a:pt x="34608" y="2240984"/>
                  </a:lnTo>
                  <a:lnTo>
                    <a:pt x="16646" y="2228806"/>
                  </a:lnTo>
                  <a:lnTo>
                    <a:pt x="4477" y="2210830"/>
                  </a:lnTo>
                  <a:lnTo>
                    <a:pt x="0" y="2188956"/>
                  </a:lnTo>
                  <a:close/>
                </a:path>
                <a:path w="2791460" h="2850515">
                  <a:moveTo>
                    <a:pt x="31107" y="2850472"/>
                  </a:moveTo>
                  <a:lnTo>
                    <a:pt x="34608" y="2848099"/>
                  </a:lnTo>
                  <a:lnTo>
                    <a:pt x="56465" y="2843617"/>
                  </a:lnTo>
                  <a:lnTo>
                    <a:pt x="78322" y="2848099"/>
                  </a:lnTo>
                  <a:lnTo>
                    <a:pt x="81823" y="2850472"/>
                  </a:lnTo>
                  <a:lnTo>
                    <a:pt x="31107" y="2850472"/>
                  </a:lnTo>
                  <a:close/>
                </a:path>
              </a:pathLst>
            </a:custGeom>
            <a:solidFill>
              <a:srgbClr val="F6F4F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687348" y="7001565"/>
              <a:ext cx="700405" cy="700405"/>
            </a:xfrm>
            <a:custGeom>
              <a:avLst/>
              <a:gdLst/>
              <a:ahLst/>
              <a:cxnLst/>
              <a:rect l="l" t="t" r="r" b="b"/>
              <a:pathLst>
                <a:path w="700404" h="700404">
                  <a:moveTo>
                    <a:pt x="0" y="350069"/>
                  </a:moveTo>
                  <a:lnTo>
                    <a:pt x="2632" y="307214"/>
                  </a:lnTo>
                  <a:lnTo>
                    <a:pt x="10490" y="265009"/>
                  </a:lnTo>
                  <a:lnTo>
                    <a:pt x="23456" y="224083"/>
                  </a:lnTo>
                  <a:lnTo>
                    <a:pt x="41335" y="185048"/>
                  </a:lnTo>
                  <a:lnTo>
                    <a:pt x="63859" y="148494"/>
                  </a:lnTo>
                  <a:lnTo>
                    <a:pt x="90685" y="114977"/>
                  </a:lnTo>
                  <a:lnTo>
                    <a:pt x="121411" y="84995"/>
                  </a:lnTo>
                  <a:lnTo>
                    <a:pt x="155581" y="58997"/>
                  </a:lnTo>
                  <a:lnTo>
                    <a:pt x="192676" y="37377"/>
                  </a:lnTo>
                  <a:lnTo>
                    <a:pt x="232134" y="20463"/>
                  </a:lnTo>
                  <a:lnTo>
                    <a:pt x="273366" y="8506"/>
                  </a:lnTo>
                  <a:lnTo>
                    <a:pt x="315756" y="1685"/>
                  </a:lnTo>
                  <a:lnTo>
                    <a:pt x="350069" y="0"/>
                  </a:lnTo>
                  <a:lnTo>
                    <a:pt x="358663" y="105"/>
                  </a:lnTo>
                  <a:lnTo>
                    <a:pt x="401435" y="3788"/>
                  </a:lnTo>
                  <a:lnTo>
                    <a:pt x="443435" y="12680"/>
                  </a:lnTo>
                  <a:lnTo>
                    <a:pt x="484035" y="26647"/>
                  </a:lnTo>
                  <a:lnTo>
                    <a:pt x="522620" y="45479"/>
                  </a:lnTo>
                  <a:lnTo>
                    <a:pt x="558606" y="68890"/>
                  </a:lnTo>
                  <a:lnTo>
                    <a:pt x="591455" y="96530"/>
                  </a:lnTo>
                  <a:lnTo>
                    <a:pt x="620677" y="127987"/>
                  </a:lnTo>
                  <a:lnTo>
                    <a:pt x="645828" y="162785"/>
                  </a:lnTo>
                  <a:lnTo>
                    <a:pt x="666529" y="200395"/>
                  </a:lnTo>
                  <a:lnTo>
                    <a:pt x="682470" y="240256"/>
                  </a:lnTo>
                  <a:lnTo>
                    <a:pt x="693413" y="281774"/>
                  </a:lnTo>
                  <a:lnTo>
                    <a:pt x="699191" y="324319"/>
                  </a:lnTo>
                  <a:lnTo>
                    <a:pt x="700139" y="350069"/>
                  </a:lnTo>
                  <a:lnTo>
                    <a:pt x="700034" y="358663"/>
                  </a:lnTo>
                  <a:lnTo>
                    <a:pt x="696350" y="401435"/>
                  </a:lnTo>
                  <a:lnTo>
                    <a:pt x="687459" y="443435"/>
                  </a:lnTo>
                  <a:lnTo>
                    <a:pt x="673492" y="484035"/>
                  </a:lnTo>
                  <a:lnTo>
                    <a:pt x="654659" y="522620"/>
                  </a:lnTo>
                  <a:lnTo>
                    <a:pt x="631248" y="558606"/>
                  </a:lnTo>
                  <a:lnTo>
                    <a:pt x="603608" y="591455"/>
                  </a:lnTo>
                  <a:lnTo>
                    <a:pt x="572151" y="620677"/>
                  </a:lnTo>
                  <a:lnTo>
                    <a:pt x="537354" y="645828"/>
                  </a:lnTo>
                  <a:lnTo>
                    <a:pt x="499743" y="666529"/>
                  </a:lnTo>
                  <a:lnTo>
                    <a:pt x="459882" y="682470"/>
                  </a:lnTo>
                  <a:lnTo>
                    <a:pt x="418365" y="693412"/>
                  </a:lnTo>
                  <a:lnTo>
                    <a:pt x="375819" y="699191"/>
                  </a:lnTo>
                  <a:lnTo>
                    <a:pt x="350069" y="700139"/>
                  </a:lnTo>
                  <a:lnTo>
                    <a:pt x="341476" y="700034"/>
                  </a:lnTo>
                  <a:lnTo>
                    <a:pt x="298703" y="696350"/>
                  </a:lnTo>
                  <a:lnTo>
                    <a:pt x="256704" y="687459"/>
                  </a:lnTo>
                  <a:lnTo>
                    <a:pt x="216103" y="673491"/>
                  </a:lnTo>
                  <a:lnTo>
                    <a:pt x="177518" y="654659"/>
                  </a:lnTo>
                  <a:lnTo>
                    <a:pt x="141533" y="631248"/>
                  </a:lnTo>
                  <a:lnTo>
                    <a:pt x="108684" y="603608"/>
                  </a:lnTo>
                  <a:lnTo>
                    <a:pt x="79462" y="572151"/>
                  </a:lnTo>
                  <a:lnTo>
                    <a:pt x="54310" y="537354"/>
                  </a:lnTo>
                  <a:lnTo>
                    <a:pt x="33610" y="499743"/>
                  </a:lnTo>
                  <a:lnTo>
                    <a:pt x="17669" y="459882"/>
                  </a:lnTo>
                  <a:lnTo>
                    <a:pt x="6726" y="418364"/>
                  </a:lnTo>
                  <a:lnTo>
                    <a:pt x="948" y="375819"/>
                  </a:lnTo>
                  <a:lnTo>
                    <a:pt x="0" y="350069"/>
                  </a:lnTo>
                  <a:close/>
                </a:path>
              </a:pathLst>
            </a:custGeom>
            <a:solidFill>
              <a:srgbClr val="17161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6600476" y="2734767"/>
            <a:ext cx="6429724" cy="93615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ru-RU" dirty="0">
                <a:solidFill>
                  <a:schemeClr val="tx1"/>
                </a:solidFill>
              </a:rPr>
              <a:t>Результаты</a:t>
            </a:r>
            <a:endParaRPr spc="375" dirty="0">
              <a:solidFill>
                <a:schemeClr val="tx1"/>
              </a:solidFill>
            </a:endParaRPr>
          </a:p>
        </p:txBody>
      </p:sp>
      <p:sp>
        <p:nvSpPr>
          <p:cNvPr id="10" name="object 10"/>
          <p:cNvSpPr/>
          <p:nvPr/>
        </p:nvSpPr>
        <p:spPr>
          <a:xfrm flipV="1">
            <a:off x="6641765" y="3771900"/>
            <a:ext cx="4712035" cy="98673"/>
          </a:xfrm>
          <a:custGeom>
            <a:avLst/>
            <a:gdLst/>
            <a:ahLst/>
            <a:cxnLst/>
            <a:rect l="l" t="t" r="r" b="b"/>
            <a:pathLst>
              <a:path w="3905884">
                <a:moveTo>
                  <a:pt x="0" y="0"/>
                </a:moveTo>
                <a:lnTo>
                  <a:pt x="3905301" y="0"/>
                </a:lnTo>
              </a:path>
            </a:pathLst>
          </a:custGeom>
          <a:ln w="57150">
            <a:solidFill>
              <a:srgbClr val="2154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body" idx="1"/>
          </p:nvPr>
        </p:nvSpPr>
        <p:spPr>
          <a:xfrm>
            <a:off x="2819748" y="4465913"/>
            <a:ext cx="12648502" cy="3043782"/>
          </a:xfrm>
          <a:prstGeom prst="rect">
            <a:avLst/>
          </a:prstGeom>
        </p:spPr>
        <p:txBody>
          <a:bodyPr vert="horz" wrap="square" lIns="0" tIns="40005" rIns="0" bIns="0" rtlCol="0">
            <a:spAutoFit/>
          </a:bodyPr>
          <a:lstStyle/>
          <a:p>
            <a:pPr marL="3792854" marR="5080">
              <a:lnSpc>
                <a:spcPts val="4730"/>
              </a:lnSpc>
              <a:spcBef>
                <a:spcPts val="315"/>
              </a:spcBef>
            </a:pPr>
            <a:r>
              <a:rPr spc="-40" dirty="0"/>
              <a:t>Изучены</a:t>
            </a:r>
            <a:r>
              <a:rPr spc="-20" dirty="0"/>
              <a:t> </a:t>
            </a:r>
            <a:r>
              <a:rPr spc="5" dirty="0"/>
              <a:t>технологии</a:t>
            </a:r>
            <a:r>
              <a:rPr spc="-15" dirty="0"/>
              <a:t> </a:t>
            </a:r>
            <a:r>
              <a:rPr spc="-40" dirty="0"/>
              <a:t>для</a:t>
            </a:r>
            <a:r>
              <a:rPr spc="-20" dirty="0"/>
              <a:t> </a:t>
            </a:r>
            <a:r>
              <a:rPr spc="-40" dirty="0"/>
              <a:t>разработки </a:t>
            </a:r>
            <a:r>
              <a:rPr spc="-980" dirty="0"/>
              <a:t> </a:t>
            </a:r>
            <a:r>
              <a:rPr spc="-5" dirty="0"/>
              <a:t>сервиса</a:t>
            </a:r>
          </a:p>
          <a:p>
            <a:pPr marL="3780154">
              <a:lnSpc>
                <a:spcPct val="100000"/>
              </a:lnSpc>
              <a:spcBef>
                <a:spcPts val="40"/>
              </a:spcBef>
            </a:pPr>
            <a:endParaRPr sz="3850" dirty="0"/>
          </a:p>
          <a:p>
            <a:pPr marL="3792854" marR="1680845">
              <a:lnSpc>
                <a:spcPts val="4730"/>
              </a:lnSpc>
            </a:pPr>
            <a:r>
              <a:rPr lang="ru-RU" spc="-70" dirty="0" smtClean="0"/>
              <a:t>Разработан бот и его функционал</a:t>
            </a:r>
            <a:endParaRPr spc="-70" dirty="0"/>
          </a:p>
        </p:txBody>
      </p:sp>
      <p:sp>
        <p:nvSpPr>
          <p:cNvPr id="12" name="object 12"/>
          <p:cNvSpPr/>
          <p:nvPr/>
        </p:nvSpPr>
        <p:spPr>
          <a:xfrm>
            <a:off x="6050794" y="4678048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4" h="323214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050794" y="6525059"/>
            <a:ext cx="323215" cy="323215"/>
          </a:xfrm>
          <a:custGeom>
            <a:avLst/>
            <a:gdLst/>
            <a:ahLst/>
            <a:cxnLst/>
            <a:rect l="l" t="t" r="r" b="b"/>
            <a:pathLst>
              <a:path w="323214" h="323215">
                <a:moveTo>
                  <a:pt x="161360" y="322721"/>
                </a:moveTo>
                <a:lnTo>
                  <a:pt x="122143" y="317884"/>
                </a:lnTo>
                <a:lnTo>
                  <a:pt x="85295" y="303670"/>
                </a:lnTo>
                <a:lnTo>
                  <a:pt x="53003" y="280928"/>
                </a:lnTo>
                <a:lnTo>
                  <a:pt x="27194" y="251008"/>
                </a:lnTo>
                <a:lnTo>
                  <a:pt x="9428" y="215713"/>
                </a:lnTo>
                <a:lnTo>
                  <a:pt x="775" y="177177"/>
                </a:lnTo>
                <a:lnTo>
                  <a:pt x="0" y="161360"/>
                </a:lnTo>
                <a:lnTo>
                  <a:pt x="193" y="153433"/>
                </a:lnTo>
                <a:lnTo>
                  <a:pt x="6946" y="114519"/>
                </a:lnTo>
                <a:lnTo>
                  <a:pt x="22951" y="78412"/>
                </a:lnTo>
                <a:lnTo>
                  <a:pt x="47261" y="47261"/>
                </a:lnTo>
                <a:lnTo>
                  <a:pt x="78412" y="22951"/>
                </a:lnTo>
                <a:lnTo>
                  <a:pt x="114519" y="6946"/>
                </a:lnTo>
                <a:lnTo>
                  <a:pt x="153433" y="193"/>
                </a:lnTo>
                <a:lnTo>
                  <a:pt x="161360" y="0"/>
                </a:lnTo>
                <a:lnTo>
                  <a:pt x="169288" y="193"/>
                </a:lnTo>
                <a:lnTo>
                  <a:pt x="208202" y="6946"/>
                </a:lnTo>
                <a:lnTo>
                  <a:pt x="244309" y="22951"/>
                </a:lnTo>
                <a:lnTo>
                  <a:pt x="275460" y="47261"/>
                </a:lnTo>
                <a:lnTo>
                  <a:pt x="299770" y="78412"/>
                </a:lnTo>
                <a:lnTo>
                  <a:pt x="315775" y="114519"/>
                </a:lnTo>
                <a:lnTo>
                  <a:pt x="322528" y="153433"/>
                </a:lnTo>
                <a:lnTo>
                  <a:pt x="322721" y="161360"/>
                </a:lnTo>
                <a:lnTo>
                  <a:pt x="322528" y="169288"/>
                </a:lnTo>
                <a:lnTo>
                  <a:pt x="315775" y="208202"/>
                </a:lnTo>
                <a:lnTo>
                  <a:pt x="299770" y="244309"/>
                </a:lnTo>
                <a:lnTo>
                  <a:pt x="275460" y="275460"/>
                </a:lnTo>
                <a:lnTo>
                  <a:pt x="244309" y="299770"/>
                </a:lnTo>
                <a:lnTo>
                  <a:pt x="208202" y="315775"/>
                </a:lnTo>
                <a:lnTo>
                  <a:pt x="169288" y="322528"/>
                </a:lnTo>
                <a:lnTo>
                  <a:pt x="161360" y="322721"/>
                </a:lnTo>
                <a:close/>
              </a:path>
            </a:pathLst>
          </a:custGeom>
          <a:solidFill>
            <a:srgbClr val="2154FF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552</TotalTime>
  <Words>176</Words>
  <Application>Microsoft Office PowerPoint</Application>
  <PresentationFormat>Произвольный</PresentationFormat>
  <Paragraphs>42</Paragraphs>
  <Slides>12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Bahnschrift SemiBold Condensed</vt:lpstr>
      <vt:lpstr>Calibri</vt:lpstr>
      <vt:lpstr>Roboto</vt:lpstr>
      <vt:lpstr>Office Theme</vt:lpstr>
      <vt:lpstr>Презентация PowerPoint</vt:lpstr>
      <vt:lpstr>Презентация PowerPoint</vt:lpstr>
      <vt:lpstr>Актуальность проекта</vt:lpstr>
      <vt:lpstr>Задачи</vt:lpstr>
      <vt:lpstr>Этапы исследования</vt:lpstr>
      <vt:lpstr>Используемые технологии</vt:lpstr>
      <vt:lpstr>Презентация PowerPoint</vt:lpstr>
      <vt:lpstr>Прототип интерфейса</vt:lpstr>
      <vt:lpstr>Результаты</vt:lpstr>
      <vt:lpstr>Перспективы</vt:lpstr>
      <vt:lpstr>Презентация PowerPoint</vt:lpstr>
      <vt:lpstr>Спасибо за внимание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Сервис для обнаружения фейковых новостей</dc:title>
  <dc:creator>Norez</dc:creator>
  <cp:keywords>DAEwHOW-fq0,BAEwHDfnm10</cp:keywords>
  <cp:lastModifiedBy>Михаил Ли</cp:lastModifiedBy>
  <cp:revision>45</cp:revision>
  <dcterms:created xsi:type="dcterms:W3CDTF">2021-11-19T14:33:05Z</dcterms:created>
  <dcterms:modified xsi:type="dcterms:W3CDTF">2022-02-18T14:40:31Z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2021-11-19T00:00:00Z</vt:filetime>
  </property>
  <property fmtid="{D5CDD505-2E9C-101B-9397-08002B2CF9AE}" pid="3" name="Creator">
    <vt:lpwstr>Canva</vt:lpwstr>
  </property>
  <property fmtid="{D5CDD505-2E9C-101B-9397-08002B2CF9AE}" pid="4" name="LastSaved">
    <vt:filetime>2021-11-19T00:00:00Z</vt:filetime>
  </property>
</Properties>
</file>